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6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  <p:sldMasterId id="2147483664" r:id="rId3"/>
    <p:sldMasterId id="2147483666" r:id="rId4"/>
    <p:sldMasterId id="2147483668" r:id="rId5"/>
    <p:sldMasterId id="2147483671" r:id="rId6"/>
    <p:sldMasterId id="2147483679" r:id="rId7"/>
  </p:sldMasterIdLst>
  <p:notesMasterIdLst>
    <p:notesMasterId r:id="rId22"/>
  </p:notesMasterIdLst>
  <p:handoutMasterIdLst>
    <p:handoutMasterId r:id="rId23"/>
  </p:handoutMasterIdLst>
  <p:sldIdLst>
    <p:sldId id="278" r:id="rId8"/>
    <p:sldId id="263" r:id="rId9"/>
    <p:sldId id="301" r:id="rId10"/>
    <p:sldId id="280" r:id="rId11"/>
    <p:sldId id="291" r:id="rId12"/>
    <p:sldId id="292" r:id="rId13"/>
    <p:sldId id="293" r:id="rId14"/>
    <p:sldId id="282" r:id="rId15"/>
    <p:sldId id="294" r:id="rId16"/>
    <p:sldId id="295" r:id="rId17"/>
    <p:sldId id="299" r:id="rId18"/>
    <p:sldId id="296" r:id="rId19"/>
    <p:sldId id="297" r:id="rId20"/>
    <p:sldId id="298" r:id="rId21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4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2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6.png"/><Relationship Id="rId7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image" Target="../media/image4.jpeg"/><Relationship Id="rId6" Type="http://schemas.openxmlformats.org/officeDocument/2006/relationships/image" Target="../media/image9.png"/><Relationship Id="rId11" Type="http://schemas.openxmlformats.org/officeDocument/2006/relationships/image" Target="../media/image14.jpe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jpe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6.png"/><Relationship Id="rId7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image" Target="../media/image4.jpeg"/><Relationship Id="rId6" Type="http://schemas.openxmlformats.org/officeDocument/2006/relationships/image" Target="../media/image9.png"/><Relationship Id="rId11" Type="http://schemas.openxmlformats.org/officeDocument/2006/relationships/image" Target="../media/image14.jpe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6A29BB6-C669-4ADB-8AF8-C6F19AA2A425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92FC220-BA4D-4918-8DC1-F5D7FCC6851E}">
      <dgm:prSet phldrT="[Text]" custT="1"/>
      <dgm:spPr/>
      <dgm:t>
        <a:bodyPr/>
        <a:lstStyle/>
        <a:p>
          <a:r>
            <a:rPr lang="en-US" sz="2000"/>
            <a:t>Select sauce</a:t>
          </a:r>
        </a:p>
      </dgm:t>
    </dgm:pt>
    <dgm:pt modelId="{A24BCE10-3F74-4FE4-BD40-5FB31DAE7F3D}" type="parTrans" cxnId="{A275E5F3-FD3E-4FA8-AFB7-B4C0F1531917}">
      <dgm:prSet/>
      <dgm:spPr/>
      <dgm:t>
        <a:bodyPr/>
        <a:lstStyle/>
        <a:p>
          <a:endParaRPr lang="en-US"/>
        </a:p>
      </dgm:t>
    </dgm:pt>
    <dgm:pt modelId="{CB85A5BE-FE28-4140-9ED6-39641A09B1CA}" type="sibTrans" cxnId="{A275E5F3-FD3E-4FA8-AFB7-B4C0F1531917}">
      <dgm:prSet/>
      <dgm:spPr/>
      <dgm:t>
        <a:bodyPr/>
        <a:lstStyle/>
        <a:p>
          <a:endParaRPr lang="en-US"/>
        </a:p>
      </dgm:t>
    </dgm:pt>
    <dgm:pt modelId="{F059D502-9413-44A6-B364-5EEA8117A5F0}">
      <dgm:prSet phldrT="[Text]" custT="1"/>
      <dgm:spPr/>
      <dgm:t>
        <a:bodyPr/>
        <a:lstStyle/>
        <a:p>
          <a:r>
            <a:rPr lang="en-US" sz="2000"/>
            <a:t>Place in bag with checksums acquisistion data </a:t>
          </a:r>
        </a:p>
      </dgm:t>
    </dgm:pt>
    <dgm:pt modelId="{8C1AEFDC-58B2-42CC-820A-0126672AA9ED}" type="parTrans" cxnId="{1DF09B92-E596-49A8-812B-3189BB3C0BC6}">
      <dgm:prSet/>
      <dgm:spPr/>
      <dgm:t>
        <a:bodyPr/>
        <a:lstStyle/>
        <a:p>
          <a:endParaRPr lang="en-US"/>
        </a:p>
      </dgm:t>
    </dgm:pt>
    <dgm:pt modelId="{CF8A8746-E706-4AC3-9560-C515CE79AB8C}" type="sibTrans" cxnId="{1DF09B92-E596-49A8-812B-3189BB3C0BC6}">
      <dgm:prSet/>
      <dgm:spPr/>
      <dgm:t>
        <a:bodyPr/>
        <a:lstStyle/>
        <a:p>
          <a:endParaRPr lang="en-US"/>
        </a:p>
      </dgm:t>
    </dgm:pt>
    <dgm:pt modelId="{F43E7642-EA1E-45B5-86B6-3939A1A861AB}">
      <dgm:prSet phldrT="[Text]" custT="1"/>
      <dgm:spPr/>
      <dgm:t>
        <a:bodyPr/>
        <a:lstStyle/>
        <a:p>
          <a:r>
            <a:rPr lang="en-US" sz="2000"/>
            <a:t>Arrive at repository</a:t>
          </a:r>
        </a:p>
      </dgm:t>
    </dgm:pt>
    <dgm:pt modelId="{3D4F9564-CF75-4E5F-A533-E3564DE0DB1F}" type="parTrans" cxnId="{3AEC4374-602A-46CF-B58B-8C6FB3129F8F}">
      <dgm:prSet/>
      <dgm:spPr/>
      <dgm:t>
        <a:bodyPr/>
        <a:lstStyle/>
        <a:p>
          <a:endParaRPr lang="en-US"/>
        </a:p>
      </dgm:t>
    </dgm:pt>
    <dgm:pt modelId="{8E3EE62A-8F73-49FF-ACA3-3B53557C9E40}" type="sibTrans" cxnId="{3AEC4374-602A-46CF-B58B-8C6FB3129F8F}">
      <dgm:prSet/>
      <dgm:spPr/>
      <dgm:t>
        <a:bodyPr/>
        <a:lstStyle/>
        <a:p>
          <a:endParaRPr lang="en-US"/>
        </a:p>
      </dgm:t>
    </dgm:pt>
    <dgm:pt modelId="{48BE9F8B-5554-4E83-A292-B962A883F49A}">
      <dgm:prSet custT="1"/>
      <dgm:spPr/>
      <dgm:t>
        <a:bodyPr/>
        <a:lstStyle/>
        <a:p>
          <a:r>
            <a:rPr lang="en-US" sz="2000"/>
            <a:t>Virus check </a:t>
          </a:r>
        </a:p>
      </dgm:t>
    </dgm:pt>
    <dgm:pt modelId="{DC568DD7-1783-46E6-9D7C-5E43D03FA810}" type="parTrans" cxnId="{A99EA633-EC6E-4931-8CED-0E8DDEFAFCCD}">
      <dgm:prSet/>
      <dgm:spPr/>
      <dgm:t>
        <a:bodyPr/>
        <a:lstStyle/>
        <a:p>
          <a:endParaRPr lang="en-US"/>
        </a:p>
      </dgm:t>
    </dgm:pt>
    <dgm:pt modelId="{B0B6375E-F3F9-49B6-AA4E-547D24C6A37A}" type="sibTrans" cxnId="{A99EA633-EC6E-4931-8CED-0E8DDEFAFCCD}">
      <dgm:prSet/>
      <dgm:spPr/>
      <dgm:t>
        <a:bodyPr/>
        <a:lstStyle/>
        <a:p>
          <a:endParaRPr lang="en-US"/>
        </a:p>
      </dgm:t>
    </dgm:pt>
    <dgm:pt modelId="{4D1AA8FB-29F6-4B33-833B-CD3BFC1BBD25}">
      <dgm:prSet custT="1"/>
      <dgm:spPr/>
      <dgm:t>
        <a:bodyPr/>
        <a:lstStyle/>
        <a:p>
          <a:r>
            <a:rPr lang="en-US" sz="2000"/>
            <a:t>Copy with Teracopy and compare checksums</a:t>
          </a:r>
        </a:p>
      </dgm:t>
    </dgm:pt>
    <dgm:pt modelId="{9CB2BD0D-E93E-439E-94ED-A783D49641F6}" type="parTrans" cxnId="{7A5A181C-FF81-4141-8A2D-239334078CED}">
      <dgm:prSet/>
      <dgm:spPr/>
      <dgm:t>
        <a:bodyPr/>
        <a:lstStyle/>
        <a:p>
          <a:endParaRPr lang="en-US"/>
        </a:p>
      </dgm:t>
    </dgm:pt>
    <dgm:pt modelId="{65970653-A7B8-4425-AB8F-A04AA53850F9}" type="sibTrans" cxnId="{7A5A181C-FF81-4141-8A2D-239334078CED}">
      <dgm:prSet/>
      <dgm:spPr/>
      <dgm:t>
        <a:bodyPr/>
        <a:lstStyle/>
        <a:p>
          <a:endParaRPr lang="en-US"/>
        </a:p>
      </dgm:t>
    </dgm:pt>
    <dgm:pt modelId="{F2A2A855-24BC-4193-AD6B-E520A616FBA8}">
      <dgm:prSet custT="1"/>
      <dgm:spPr/>
      <dgm:t>
        <a:bodyPr/>
        <a:lstStyle/>
        <a:p>
          <a:r>
            <a:rPr lang="en-US" sz="2000" dirty="0"/>
            <a:t>Run Fixity create </a:t>
          </a:r>
          <a:r>
            <a:rPr lang="en-US" sz="2000" dirty="0" smtClean="0"/>
            <a:t>checksums </a:t>
          </a:r>
          <a:r>
            <a:rPr lang="en-US" sz="2000" dirty="0"/>
            <a:t>decide upon scheduling</a:t>
          </a:r>
        </a:p>
      </dgm:t>
    </dgm:pt>
    <dgm:pt modelId="{C2E93C32-9A89-48EC-AF86-811ACDE76331}" type="parTrans" cxnId="{33553083-110C-458F-9EAE-20660B7C5425}">
      <dgm:prSet/>
      <dgm:spPr/>
      <dgm:t>
        <a:bodyPr/>
        <a:lstStyle/>
        <a:p>
          <a:endParaRPr lang="en-US"/>
        </a:p>
      </dgm:t>
    </dgm:pt>
    <dgm:pt modelId="{4E3C0E45-2662-4714-83A6-CC0442975BA9}" type="sibTrans" cxnId="{33553083-110C-458F-9EAE-20660B7C5425}">
      <dgm:prSet/>
      <dgm:spPr/>
      <dgm:t>
        <a:bodyPr/>
        <a:lstStyle/>
        <a:p>
          <a:endParaRPr lang="en-US"/>
        </a:p>
      </dgm:t>
    </dgm:pt>
    <dgm:pt modelId="{B3BA1AE3-8A0A-451E-8339-873B79410FFA}">
      <dgm:prSet/>
      <dgm:spPr/>
      <dgm:t>
        <a:bodyPr/>
        <a:lstStyle/>
        <a:p>
          <a:r>
            <a:rPr lang="en-US"/>
            <a:t>Identify file formats with DROID</a:t>
          </a:r>
        </a:p>
      </dgm:t>
    </dgm:pt>
    <dgm:pt modelId="{76C7AE4C-45BA-4F0C-9908-F61CC1DDCB0B}" type="parTrans" cxnId="{69BBEBF3-47CC-4F59-A334-2B62D5BD9CEA}">
      <dgm:prSet/>
      <dgm:spPr/>
      <dgm:t>
        <a:bodyPr/>
        <a:lstStyle/>
        <a:p>
          <a:endParaRPr lang="en-US"/>
        </a:p>
      </dgm:t>
    </dgm:pt>
    <dgm:pt modelId="{0182AF4F-18D9-4608-879C-C26615B333F9}" type="sibTrans" cxnId="{69BBEBF3-47CC-4F59-A334-2B62D5BD9CEA}">
      <dgm:prSet/>
      <dgm:spPr/>
      <dgm:t>
        <a:bodyPr/>
        <a:lstStyle/>
        <a:p>
          <a:endParaRPr lang="en-US"/>
        </a:p>
      </dgm:t>
    </dgm:pt>
    <dgm:pt modelId="{2B5046F2-8CBD-4107-8E14-B4748ABB59EE}">
      <dgm:prSet custT="1"/>
      <dgm:spPr/>
      <dgm:t>
        <a:bodyPr/>
        <a:lstStyle/>
        <a:p>
          <a:r>
            <a:rPr lang="en-US" sz="2000"/>
            <a:t>Create folders for data and metadata </a:t>
          </a:r>
        </a:p>
      </dgm:t>
    </dgm:pt>
    <dgm:pt modelId="{8EACBF39-47AF-4FC2-8E40-7F4B984571AA}" type="parTrans" cxnId="{CFA5187C-DEBC-4316-997E-35F6A41B2A8D}">
      <dgm:prSet/>
      <dgm:spPr/>
      <dgm:t>
        <a:bodyPr/>
        <a:lstStyle/>
        <a:p>
          <a:endParaRPr lang="en-US"/>
        </a:p>
      </dgm:t>
    </dgm:pt>
    <dgm:pt modelId="{579EA9CB-FFB2-4488-829E-2401A86F018D}" type="sibTrans" cxnId="{CFA5187C-DEBC-4316-997E-35F6A41B2A8D}">
      <dgm:prSet/>
      <dgm:spPr/>
      <dgm:t>
        <a:bodyPr/>
        <a:lstStyle/>
        <a:p>
          <a:endParaRPr lang="en-US"/>
        </a:p>
      </dgm:t>
    </dgm:pt>
    <dgm:pt modelId="{48EE4D03-1239-4D82-8347-271CC92E5C2D}">
      <dgm:prSet/>
      <dgm:spPr/>
      <dgm:t>
        <a:bodyPr/>
        <a:lstStyle/>
        <a:p>
          <a:r>
            <a:rPr lang="en-US"/>
            <a:t>Validate with JHOVE </a:t>
          </a:r>
        </a:p>
      </dgm:t>
    </dgm:pt>
    <dgm:pt modelId="{F11386A8-725F-4423-B7D3-0085D3BE8A8F}" type="parTrans" cxnId="{26C562E9-4547-4473-8466-280BFD1AB192}">
      <dgm:prSet/>
      <dgm:spPr/>
      <dgm:t>
        <a:bodyPr/>
        <a:lstStyle/>
        <a:p>
          <a:endParaRPr lang="en-US"/>
        </a:p>
      </dgm:t>
    </dgm:pt>
    <dgm:pt modelId="{3233CC9E-CA56-45DA-BCAF-9FF6AB3D8757}" type="sibTrans" cxnId="{26C562E9-4547-4473-8466-280BFD1AB192}">
      <dgm:prSet/>
      <dgm:spPr/>
      <dgm:t>
        <a:bodyPr/>
        <a:lstStyle/>
        <a:p>
          <a:endParaRPr lang="en-US"/>
        </a:p>
      </dgm:t>
    </dgm:pt>
    <dgm:pt modelId="{3B841531-6459-4728-82B1-A65E03120D77}">
      <dgm:prSet/>
      <dgm:spPr/>
      <dgm:t>
        <a:bodyPr/>
        <a:lstStyle/>
        <a:p>
          <a:r>
            <a:rPr lang="en-US"/>
            <a:t>Organise files with data and metadata </a:t>
          </a:r>
        </a:p>
      </dgm:t>
    </dgm:pt>
    <dgm:pt modelId="{FD770F5A-0578-4C01-BAC8-CE1D51320154}" type="parTrans" cxnId="{6E607E8C-4096-4724-8B8B-73F535FBA2DE}">
      <dgm:prSet/>
      <dgm:spPr/>
      <dgm:t>
        <a:bodyPr/>
        <a:lstStyle/>
        <a:p>
          <a:endParaRPr lang="en-US"/>
        </a:p>
      </dgm:t>
    </dgm:pt>
    <dgm:pt modelId="{088F95EC-B9CA-44C3-B5DD-BBC33DA1A276}" type="sibTrans" cxnId="{6E607E8C-4096-4724-8B8B-73F535FBA2DE}">
      <dgm:prSet/>
      <dgm:spPr/>
      <dgm:t>
        <a:bodyPr/>
        <a:lstStyle/>
        <a:p>
          <a:endParaRPr lang="en-US"/>
        </a:p>
      </dgm:t>
    </dgm:pt>
    <dgm:pt modelId="{B609DEF3-3301-449A-A531-07EF4CF7FD15}">
      <dgm:prSet custT="1"/>
      <dgm:spPr/>
      <dgm:t>
        <a:bodyPr/>
        <a:lstStyle/>
        <a:p>
          <a:r>
            <a:rPr lang="en-US" sz="2000"/>
            <a:t>Acknowledge receipt and give reference number</a:t>
          </a:r>
        </a:p>
      </dgm:t>
    </dgm:pt>
    <dgm:pt modelId="{D928CC0A-FE12-4836-AFA6-DBF6A7AF8F94}" type="parTrans" cxnId="{379BEC99-72DA-4F3E-8B30-6F1C821E98CF}">
      <dgm:prSet/>
      <dgm:spPr/>
      <dgm:t>
        <a:bodyPr/>
        <a:lstStyle/>
        <a:p>
          <a:endParaRPr lang="en-US"/>
        </a:p>
      </dgm:t>
    </dgm:pt>
    <dgm:pt modelId="{0F529FDE-7C97-4BC5-B652-E557C821889E}" type="sibTrans" cxnId="{379BEC99-72DA-4F3E-8B30-6F1C821E98CF}">
      <dgm:prSet/>
      <dgm:spPr/>
      <dgm:t>
        <a:bodyPr/>
        <a:lstStyle/>
        <a:p>
          <a:endParaRPr lang="en-US"/>
        </a:p>
      </dgm:t>
    </dgm:pt>
    <dgm:pt modelId="{D3D98DF9-FD41-4EFA-BBF3-A7E09C743A06}" type="pres">
      <dgm:prSet presAssocID="{36A29BB6-C669-4ADB-8AF8-C6F19AA2A425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F3BD0AE-1775-4003-831E-B2930532F237}" type="pres">
      <dgm:prSet presAssocID="{E92FC220-BA4D-4918-8DC1-F5D7FCC6851E}" presName="comp" presStyleCnt="0"/>
      <dgm:spPr/>
    </dgm:pt>
    <dgm:pt modelId="{004FB12E-9D3B-46B3-8123-6A49054BC269}" type="pres">
      <dgm:prSet presAssocID="{E92FC220-BA4D-4918-8DC1-F5D7FCC6851E}" presName="box" presStyleLbl="node1" presStyleIdx="0" presStyleCnt="11"/>
      <dgm:spPr/>
      <dgm:t>
        <a:bodyPr/>
        <a:lstStyle/>
        <a:p>
          <a:endParaRPr lang="en-US"/>
        </a:p>
      </dgm:t>
    </dgm:pt>
    <dgm:pt modelId="{E6AB35FE-15EA-464B-9D01-A77AFEBE62BB}" type="pres">
      <dgm:prSet presAssocID="{E92FC220-BA4D-4918-8DC1-F5D7FCC6851E}" presName="img" presStyleLbl="fgImgPlace1" presStyleIdx="0" presStyleCnt="11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91000" b="-91000"/>
          </a:stretch>
        </a:blipFill>
      </dgm:spPr>
      <dgm:t>
        <a:bodyPr/>
        <a:lstStyle/>
        <a:p>
          <a:endParaRPr lang="en-US"/>
        </a:p>
      </dgm:t>
    </dgm:pt>
    <dgm:pt modelId="{CCFAE208-898F-4B35-B1AC-77CAEC40E077}" type="pres">
      <dgm:prSet presAssocID="{E92FC220-BA4D-4918-8DC1-F5D7FCC6851E}" presName="text" presStyleLbl="node1" presStyleIdx="0" presStyleCnt="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B20B66-4A14-407D-A738-6A1282455EC4}" type="pres">
      <dgm:prSet presAssocID="{CB85A5BE-FE28-4140-9ED6-39641A09B1CA}" presName="spacer" presStyleCnt="0"/>
      <dgm:spPr/>
    </dgm:pt>
    <dgm:pt modelId="{34C5B9E7-4682-4ACC-BD3B-562196E2E53D}" type="pres">
      <dgm:prSet presAssocID="{F059D502-9413-44A6-B364-5EEA8117A5F0}" presName="comp" presStyleCnt="0"/>
      <dgm:spPr/>
    </dgm:pt>
    <dgm:pt modelId="{02936008-8A6D-4621-AA8F-0A27E453CBD2}" type="pres">
      <dgm:prSet presAssocID="{F059D502-9413-44A6-B364-5EEA8117A5F0}" presName="box" presStyleLbl="node1" presStyleIdx="1" presStyleCnt="11"/>
      <dgm:spPr/>
      <dgm:t>
        <a:bodyPr/>
        <a:lstStyle/>
        <a:p>
          <a:endParaRPr lang="en-US"/>
        </a:p>
      </dgm:t>
    </dgm:pt>
    <dgm:pt modelId="{41CDA6C1-6FBE-411A-A371-D0BBBBD06880}" type="pres">
      <dgm:prSet presAssocID="{F059D502-9413-44A6-B364-5EEA8117A5F0}" presName="img" presStyleLbl="fgImgPlace1" presStyleIdx="1" presStyleCnt="11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5000" r="-45000"/>
          </a:stretch>
        </a:blipFill>
      </dgm:spPr>
      <dgm:t>
        <a:bodyPr/>
        <a:lstStyle/>
        <a:p>
          <a:endParaRPr lang="en-US"/>
        </a:p>
      </dgm:t>
    </dgm:pt>
    <dgm:pt modelId="{2BBEF916-D2D5-4680-801F-65A9B8ED92F5}" type="pres">
      <dgm:prSet presAssocID="{F059D502-9413-44A6-B364-5EEA8117A5F0}" presName="text" presStyleLbl="node1" presStyleIdx="1" presStyleCnt="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5A37F8-C201-41AA-BA63-A6C9F0F0D580}" type="pres">
      <dgm:prSet presAssocID="{CF8A8746-E706-4AC3-9560-C515CE79AB8C}" presName="spacer" presStyleCnt="0"/>
      <dgm:spPr/>
    </dgm:pt>
    <dgm:pt modelId="{D474F05E-FDCF-4A0B-A5BB-4A61DFCA80E0}" type="pres">
      <dgm:prSet presAssocID="{F43E7642-EA1E-45B5-86B6-3939A1A861AB}" presName="comp" presStyleCnt="0"/>
      <dgm:spPr/>
    </dgm:pt>
    <dgm:pt modelId="{BCE1F0BE-3ED1-4D35-9895-7298C45C2DF7}" type="pres">
      <dgm:prSet presAssocID="{F43E7642-EA1E-45B5-86B6-3939A1A861AB}" presName="box" presStyleLbl="node1" presStyleIdx="2" presStyleCnt="11" custLinFactNeighborX="-6944" custLinFactNeighborY="12096"/>
      <dgm:spPr/>
      <dgm:t>
        <a:bodyPr/>
        <a:lstStyle/>
        <a:p>
          <a:endParaRPr lang="en-US"/>
        </a:p>
      </dgm:t>
    </dgm:pt>
    <dgm:pt modelId="{2E5A6A0E-D5BE-4269-8CFC-678D38B9CA25}" type="pres">
      <dgm:prSet presAssocID="{F43E7642-EA1E-45B5-86B6-3939A1A861AB}" presName="img" presStyleLbl="fgImgPlace1" presStyleIdx="2" presStyleCnt="11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59000" b="-59000"/>
          </a:stretch>
        </a:blipFill>
      </dgm:spPr>
      <dgm:t>
        <a:bodyPr/>
        <a:lstStyle/>
        <a:p>
          <a:endParaRPr lang="en-US"/>
        </a:p>
      </dgm:t>
    </dgm:pt>
    <dgm:pt modelId="{61494E4B-41BD-41CC-920C-3D162E72BEC2}" type="pres">
      <dgm:prSet presAssocID="{F43E7642-EA1E-45B5-86B6-3939A1A861AB}" presName="text" presStyleLbl="node1" presStyleIdx="2" presStyleCnt="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08325CF-680B-4228-8094-6C84D88DF4C5}" type="pres">
      <dgm:prSet presAssocID="{8E3EE62A-8F73-49FF-ACA3-3B53557C9E40}" presName="spacer" presStyleCnt="0"/>
      <dgm:spPr/>
    </dgm:pt>
    <dgm:pt modelId="{82B2D145-C57C-43B0-8EEC-5FF37DDF83F1}" type="pres">
      <dgm:prSet presAssocID="{2B5046F2-8CBD-4107-8E14-B4748ABB59EE}" presName="comp" presStyleCnt="0"/>
      <dgm:spPr/>
    </dgm:pt>
    <dgm:pt modelId="{E66CF85F-EAF3-48BD-98B0-C2FCC2C15532}" type="pres">
      <dgm:prSet presAssocID="{2B5046F2-8CBD-4107-8E14-B4748ABB59EE}" presName="box" presStyleLbl="node1" presStyleIdx="3" presStyleCnt="11"/>
      <dgm:spPr/>
      <dgm:t>
        <a:bodyPr/>
        <a:lstStyle/>
        <a:p>
          <a:endParaRPr lang="en-US"/>
        </a:p>
      </dgm:t>
    </dgm:pt>
    <dgm:pt modelId="{88249F36-1FBB-410D-B116-EBBBDBCF1D55}" type="pres">
      <dgm:prSet presAssocID="{2B5046F2-8CBD-4107-8E14-B4748ABB59EE}" presName="img" presStyleLbl="fgImgPlace1" presStyleIdx="3" presStyleCnt="11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7000" b="-7000"/>
          </a:stretch>
        </a:blipFill>
      </dgm:spPr>
      <dgm:t>
        <a:bodyPr/>
        <a:lstStyle/>
        <a:p>
          <a:endParaRPr lang="en-US"/>
        </a:p>
      </dgm:t>
    </dgm:pt>
    <dgm:pt modelId="{15A51C12-09FF-4CBA-83C5-64BE7FD1F97F}" type="pres">
      <dgm:prSet presAssocID="{2B5046F2-8CBD-4107-8E14-B4748ABB59EE}" presName="text" presStyleLbl="node1" presStyleIdx="3" presStyleCnt="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2F669C-E3AD-48B3-A607-A2DD96762EA9}" type="pres">
      <dgm:prSet presAssocID="{579EA9CB-FFB2-4488-829E-2401A86F018D}" presName="spacer" presStyleCnt="0"/>
      <dgm:spPr/>
    </dgm:pt>
    <dgm:pt modelId="{51A3A3E0-D526-4244-8F93-DDDF10CAFE96}" type="pres">
      <dgm:prSet presAssocID="{48BE9F8B-5554-4E83-A292-B962A883F49A}" presName="comp" presStyleCnt="0"/>
      <dgm:spPr/>
    </dgm:pt>
    <dgm:pt modelId="{D165565D-B88B-40C6-A6A0-D90390E2497D}" type="pres">
      <dgm:prSet presAssocID="{48BE9F8B-5554-4E83-A292-B962A883F49A}" presName="box" presStyleLbl="node1" presStyleIdx="4" presStyleCnt="11"/>
      <dgm:spPr/>
      <dgm:t>
        <a:bodyPr/>
        <a:lstStyle/>
        <a:p>
          <a:endParaRPr lang="en-US"/>
        </a:p>
      </dgm:t>
    </dgm:pt>
    <dgm:pt modelId="{3A6380C3-D380-46E1-AB9E-42615E5FBC71}" type="pres">
      <dgm:prSet presAssocID="{48BE9F8B-5554-4E83-A292-B962A883F49A}" presName="img" presStyleLbl="fgImgPlace1" presStyleIdx="4" presStyleCnt="11"/>
      <dgm:spPr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65000" b="-65000"/>
          </a:stretch>
        </a:blipFill>
      </dgm:spPr>
    </dgm:pt>
    <dgm:pt modelId="{76B38D0B-A93B-4BC8-B659-F644B16C5159}" type="pres">
      <dgm:prSet presAssocID="{48BE9F8B-5554-4E83-A292-B962A883F49A}" presName="text" presStyleLbl="node1" presStyleIdx="4" presStyleCnt="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AD01BD-A639-4CD4-9D00-D4C84F518300}" type="pres">
      <dgm:prSet presAssocID="{B0B6375E-F3F9-49B6-AA4E-547D24C6A37A}" presName="spacer" presStyleCnt="0"/>
      <dgm:spPr/>
    </dgm:pt>
    <dgm:pt modelId="{6135CEB1-6B85-4096-A8BD-0A17AD660455}" type="pres">
      <dgm:prSet presAssocID="{B609DEF3-3301-449A-A531-07EF4CF7FD15}" presName="comp" presStyleCnt="0"/>
      <dgm:spPr/>
    </dgm:pt>
    <dgm:pt modelId="{9219D7C1-77A9-42F2-AFCB-C35314135F65}" type="pres">
      <dgm:prSet presAssocID="{B609DEF3-3301-449A-A531-07EF4CF7FD15}" presName="box" presStyleLbl="node1" presStyleIdx="5" presStyleCnt="11"/>
      <dgm:spPr/>
      <dgm:t>
        <a:bodyPr/>
        <a:lstStyle/>
        <a:p>
          <a:endParaRPr lang="en-US"/>
        </a:p>
      </dgm:t>
    </dgm:pt>
    <dgm:pt modelId="{740A2133-6151-4C91-9EE9-3CC4702D4633}" type="pres">
      <dgm:prSet presAssocID="{B609DEF3-3301-449A-A531-07EF4CF7FD15}" presName="img" presStyleLbl="fgImgPlace1" presStyleIdx="5" presStyleCnt="11"/>
      <dgm:spPr>
        <a:blipFill>
          <a:blip xmlns:r="http://schemas.openxmlformats.org/officeDocument/2006/relationships"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79000" b="-79000"/>
          </a:stretch>
        </a:blipFill>
      </dgm:spPr>
    </dgm:pt>
    <dgm:pt modelId="{F26EAEEB-8163-401A-BD8A-E06F62ABE39F}" type="pres">
      <dgm:prSet presAssocID="{B609DEF3-3301-449A-A531-07EF4CF7FD15}" presName="text" presStyleLbl="node1" presStyleIdx="5" presStyleCnt="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A6B70F-F150-4A86-B57E-BF4AC6781559}" type="pres">
      <dgm:prSet presAssocID="{0F529FDE-7C97-4BC5-B652-E557C821889E}" presName="spacer" presStyleCnt="0"/>
      <dgm:spPr/>
    </dgm:pt>
    <dgm:pt modelId="{F35A8414-52B8-44B5-A3AB-6A1CB5FE3006}" type="pres">
      <dgm:prSet presAssocID="{4D1AA8FB-29F6-4B33-833B-CD3BFC1BBD25}" presName="comp" presStyleCnt="0"/>
      <dgm:spPr/>
    </dgm:pt>
    <dgm:pt modelId="{1E38569E-FC58-4BF6-9EFE-8029ADAA2A79}" type="pres">
      <dgm:prSet presAssocID="{4D1AA8FB-29F6-4B33-833B-CD3BFC1BBD25}" presName="box" presStyleLbl="node1" presStyleIdx="6" presStyleCnt="11"/>
      <dgm:spPr/>
      <dgm:t>
        <a:bodyPr/>
        <a:lstStyle/>
        <a:p>
          <a:endParaRPr lang="en-US"/>
        </a:p>
      </dgm:t>
    </dgm:pt>
    <dgm:pt modelId="{E1ECC85C-4DF5-475F-961E-23D279053B46}" type="pres">
      <dgm:prSet presAssocID="{4D1AA8FB-29F6-4B33-833B-CD3BFC1BBD25}" presName="img" presStyleLbl="fgImgPlace1" presStyleIdx="6" presStyleCnt="11"/>
      <dgm:spPr>
        <a:blipFill>
          <a:blip xmlns:r="http://schemas.openxmlformats.org/officeDocument/2006/relationships"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59000" b="-59000"/>
          </a:stretch>
        </a:blipFill>
      </dgm:spPr>
      <dgm:t>
        <a:bodyPr/>
        <a:lstStyle/>
        <a:p>
          <a:endParaRPr lang="en-US"/>
        </a:p>
      </dgm:t>
    </dgm:pt>
    <dgm:pt modelId="{6C9DBA88-3CC0-4DA4-9574-BB688BA05325}" type="pres">
      <dgm:prSet presAssocID="{4D1AA8FB-29F6-4B33-833B-CD3BFC1BBD25}" presName="text" presStyleLbl="node1" presStyleIdx="6" presStyleCnt="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0447D8-B8CD-4C75-B020-504404806B89}" type="pres">
      <dgm:prSet presAssocID="{65970653-A7B8-4425-AB8F-A04AA53850F9}" presName="spacer" presStyleCnt="0"/>
      <dgm:spPr/>
    </dgm:pt>
    <dgm:pt modelId="{261F5E69-59DC-4A4D-939B-ECD2086FDB54}" type="pres">
      <dgm:prSet presAssocID="{F2A2A855-24BC-4193-AD6B-E520A616FBA8}" presName="comp" presStyleCnt="0"/>
      <dgm:spPr/>
    </dgm:pt>
    <dgm:pt modelId="{7E8DAB4E-2D66-4528-84C4-CA8690A553DF}" type="pres">
      <dgm:prSet presAssocID="{F2A2A855-24BC-4193-AD6B-E520A616FBA8}" presName="box" presStyleLbl="node1" presStyleIdx="7" presStyleCnt="11"/>
      <dgm:spPr/>
      <dgm:t>
        <a:bodyPr/>
        <a:lstStyle/>
        <a:p>
          <a:endParaRPr lang="en-US"/>
        </a:p>
      </dgm:t>
    </dgm:pt>
    <dgm:pt modelId="{D87D1380-FDB7-475B-9839-6727B8371A22}" type="pres">
      <dgm:prSet presAssocID="{F2A2A855-24BC-4193-AD6B-E520A616FBA8}" presName="img" presStyleLbl="fgImgPlace1" presStyleIdx="7" presStyleCnt="11"/>
      <dgm:spPr>
        <a:blipFill>
          <a:blip xmlns:r="http://schemas.openxmlformats.org/officeDocument/2006/relationships"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8000" b="-18000"/>
          </a:stretch>
        </a:blipFill>
      </dgm:spPr>
    </dgm:pt>
    <dgm:pt modelId="{807D44C6-A8FC-47A1-A041-E0E8626C95D9}" type="pres">
      <dgm:prSet presAssocID="{F2A2A855-24BC-4193-AD6B-E520A616FBA8}" presName="text" presStyleLbl="node1" presStyleIdx="7" presStyleCnt="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CB418E-9438-4399-9AEE-4A60DCF2C89E}" type="pres">
      <dgm:prSet presAssocID="{4E3C0E45-2662-4714-83A6-CC0442975BA9}" presName="spacer" presStyleCnt="0"/>
      <dgm:spPr/>
    </dgm:pt>
    <dgm:pt modelId="{A459FC02-F20C-46E0-89F6-5A0ABB4ECD24}" type="pres">
      <dgm:prSet presAssocID="{B3BA1AE3-8A0A-451E-8339-873B79410FFA}" presName="comp" presStyleCnt="0"/>
      <dgm:spPr/>
    </dgm:pt>
    <dgm:pt modelId="{98564B88-4019-4DA9-8F94-765540779E32}" type="pres">
      <dgm:prSet presAssocID="{B3BA1AE3-8A0A-451E-8339-873B79410FFA}" presName="box" presStyleLbl="node1" presStyleIdx="8" presStyleCnt="11"/>
      <dgm:spPr/>
      <dgm:t>
        <a:bodyPr/>
        <a:lstStyle/>
        <a:p>
          <a:endParaRPr lang="en-US"/>
        </a:p>
      </dgm:t>
    </dgm:pt>
    <dgm:pt modelId="{6E6FDF9D-0C44-4FE6-B4A1-793F9C9B6A1B}" type="pres">
      <dgm:prSet presAssocID="{B3BA1AE3-8A0A-451E-8339-873B79410FFA}" presName="img" presStyleLbl="fgImgPlace1" presStyleIdx="8" presStyleCnt="11"/>
      <dgm:spPr>
        <a:blipFill>
          <a:blip xmlns:r="http://schemas.openxmlformats.org/officeDocument/2006/relationships"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9000" b="-19000"/>
          </a:stretch>
        </a:blipFill>
      </dgm:spPr>
      <dgm:t>
        <a:bodyPr/>
        <a:lstStyle/>
        <a:p>
          <a:endParaRPr lang="en-US"/>
        </a:p>
      </dgm:t>
    </dgm:pt>
    <dgm:pt modelId="{B924B165-8823-4F05-B6A1-064B4CA90FD3}" type="pres">
      <dgm:prSet presAssocID="{B3BA1AE3-8A0A-451E-8339-873B79410FFA}" presName="text" presStyleLbl="node1" presStyleIdx="8" presStyleCnt="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0F5F9A-DD2C-4A5F-89E1-425D260052CD}" type="pres">
      <dgm:prSet presAssocID="{0182AF4F-18D9-4608-879C-C26615B333F9}" presName="spacer" presStyleCnt="0"/>
      <dgm:spPr/>
    </dgm:pt>
    <dgm:pt modelId="{8040B9F6-0848-44B5-8411-C3CFE268DE88}" type="pres">
      <dgm:prSet presAssocID="{48EE4D03-1239-4D82-8347-271CC92E5C2D}" presName="comp" presStyleCnt="0"/>
      <dgm:spPr/>
    </dgm:pt>
    <dgm:pt modelId="{DCF842AF-4B9B-412C-81F6-BD965F442BCC}" type="pres">
      <dgm:prSet presAssocID="{48EE4D03-1239-4D82-8347-271CC92E5C2D}" presName="box" presStyleLbl="node1" presStyleIdx="9" presStyleCnt="11"/>
      <dgm:spPr/>
      <dgm:t>
        <a:bodyPr/>
        <a:lstStyle/>
        <a:p>
          <a:endParaRPr lang="en-US"/>
        </a:p>
      </dgm:t>
    </dgm:pt>
    <dgm:pt modelId="{2538FF6C-79DB-46F7-B5E0-D26A2F211D0A}" type="pres">
      <dgm:prSet presAssocID="{48EE4D03-1239-4D82-8347-271CC92E5C2D}" presName="img" presStyleLbl="fgImgPlace1" presStyleIdx="9" presStyleCnt="11"/>
      <dgm:spPr>
        <a:blipFill>
          <a:blip xmlns:r="http://schemas.openxmlformats.org/officeDocument/2006/relationships"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4000" b="-124000"/>
          </a:stretch>
        </a:blipFill>
      </dgm:spPr>
      <dgm:t>
        <a:bodyPr/>
        <a:lstStyle/>
        <a:p>
          <a:endParaRPr lang="en-US"/>
        </a:p>
      </dgm:t>
    </dgm:pt>
    <dgm:pt modelId="{461CB6ED-E427-4929-93D6-62E2A5F4B401}" type="pres">
      <dgm:prSet presAssocID="{48EE4D03-1239-4D82-8347-271CC92E5C2D}" presName="text" presStyleLbl="node1" presStyleIdx="9" presStyleCnt="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E35DD6-9538-4456-A720-117C2C74A4B6}" type="pres">
      <dgm:prSet presAssocID="{3233CC9E-CA56-45DA-BCAF-9FF6AB3D8757}" presName="spacer" presStyleCnt="0"/>
      <dgm:spPr/>
    </dgm:pt>
    <dgm:pt modelId="{3814DD61-C79A-4930-8501-8A1D2D2C8F32}" type="pres">
      <dgm:prSet presAssocID="{3B841531-6459-4728-82B1-A65E03120D77}" presName="comp" presStyleCnt="0"/>
      <dgm:spPr/>
    </dgm:pt>
    <dgm:pt modelId="{0E00BBEE-C799-489C-82D6-72670DC480E1}" type="pres">
      <dgm:prSet presAssocID="{3B841531-6459-4728-82B1-A65E03120D77}" presName="box" presStyleLbl="node1" presStyleIdx="10" presStyleCnt="11"/>
      <dgm:spPr/>
      <dgm:t>
        <a:bodyPr/>
        <a:lstStyle/>
        <a:p>
          <a:endParaRPr lang="en-US"/>
        </a:p>
      </dgm:t>
    </dgm:pt>
    <dgm:pt modelId="{4237B351-54A9-4723-8955-FF64DC62E6A2}" type="pres">
      <dgm:prSet presAssocID="{3B841531-6459-4728-82B1-A65E03120D77}" presName="img" presStyleLbl="fgImgPlace1" presStyleIdx="10" presStyleCnt="11"/>
      <dgm:spPr>
        <a:blipFill>
          <a:blip xmlns:r="http://schemas.openxmlformats.org/officeDocument/2006/relationships"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50000" b="-50000"/>
          </a:stretch>
        </a:blipFill>
      </dgm:spPr>
      <dgm:t>
        <a:bodyPr/>
        <a:lstStyle/>
        <a:p>
          <a:endParaRPr lang="en-US"/>
        </a:p>
      </dgm:t>
    </dgm:pt>
    <dgm:pt modelId="{A2DFB8BA-31D0-499F-991C-923544B1EC08}" type="pres">
      <dgm:prSet presAssocID="{3B841531-6459-4728-82B1-A65E03120D77}" presName="text" presStyleLbl="node1" presStyleIdx="10" presStyleCnt="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6C562E9-4547-4473-8466-280BFD1AB192}" srcId="{36A29BB6-C669-4ADB-8AF8-C6F19AA2A425}" destId="{48EE4D03-1239-4D82-8347-271CC92E5C2D}" srcOrd="9" destOrd="0" parTransId="{F11386A8-725F-4423-B7D3-0085D3BE8A8F}" sibTransId="{3233CC9E-CA56-45DA-BCAF-9FF6AB3D8757}"/>
    <dgm:cxn modelId="{379BEC99-72DA-4F3E-8B30-6F1C821E98CF}" srcId="{36A29BB6-C669-4ADB-8AF8-C6F19AA2A425}" destId="{B609DEF3-3301-449A-A531-07EF4CF7FD15}" srcOrd="5" destOrd="0" parTransId="{D928CC0A-FE12-4836-AFA6-DBF6A7AF8F94}" sibTransId="{0F529FDE-7C97-4BC5-B652-E557C821889E}"/>
    <dgm:cxn modelId="{5A9EDD9D-EB79-4EE7-9E2E-0093645532DA}" type="presOf" srcId="{E92FC220-BA4D-4918-8DC1-F5D7FCC6851E}" destId="{CCFAE208-898F-4B35-B1AC-77CAEC40E077}" srcOrd="1" destOrd="0" presId="urn:microsoft.com/office/officeart/2005/8/layout/vList4"/>
    <dgm:cxn modelId="{DEC0DB3C-04EE-46EA-B25D-58BF1319E025}" type="presOf" srcId="{48EE4D03-1239-4D82-8347-271CC92E5C2D}" destId="{461CB6ED-E427-4929-93D6-62E2A5F4B401}" srcOrd="1" destOrd="0" presId="urn:microsoft.com/office/officeart/2005/8/layout/vList4"/>
    <dgm:cxn modelId="{910226AD-20A7-4B85-9086-7E304799A210}" type="presOf" srcId="{3B841531-6459-4728-82B1-A65E03120D77}" destId="{0E00BBEE-C799-489C-82D6-72670DC480E1}" srcOrd="0" destOrd="0" presId="urn:microsoft.com/office/officeart/2005/8/layout/vList4"/>
    <dgm:cxn modelId="{3AD883CB-00E3-434F-ACEA-FA2ADCCDB8DB}" type="presOf" srcId="{F059D502-9413-44A6-B364-5EEA8117A5F0}" destId="{02936008-8A6D-4621-AA8F-0A27E453CBD2}" srcOrd="0" destOrd="0" presId="urn:microsoft.com/office/officeart/2005/8/layout/vList4"/>
    <dgm:cxn modelId="{786C8B53-0377-4B6B-9347-81DF75101C46}" type="presOf" srcId="{F2A2A855-24BC-4193-AD6B-E520A616FBA8}" destId="{807D44C6-A8FC-47A1-A041-E0E8626C95D9}" srcOrd="1" destOrd="0" presId="urn:microsoft.com/office/officeart/2005/8/layout/vList4"/>
    <dgm:cxn modelId="{18EEEB2C-FAD6-435E-A831-F9558BCC7779}" type="presOf" srcId="{3B841531-6459-4728-82B1-A65E03120D77}" destId="{A2DFB8BA-31D0-499F-991C-923544B1EC08}" srcOrd="1" destOrd="0" presId="urn:microsoft.com/office/officeart/2005/8/layout/vList4"/>
    <dgm:cxn modelId="{2E0D1C6C-D866-490B-88B0-CDE2B4001F1A}" type="presOf" srcId="{2B5046F2-8CBD-4107-8E14-B4748ABB59EE}" destId="{15A51C12-09FF-4CBA-83C5-64BE7FD1F97F}" srcOrd="1" destOrd="0" presId="urn:microsoft.com/office/officeart/2005/8/layout/vList4"/>
    <dgm:cxn modelId="{33553083-110C-458F-9EAE-20660B7C5425}" srcId="{36A29BB6-C669-4ADB-8AF8-C6F19AA2A425}" destId="{F2A2A855-24BC-4193-AD6B-E520A616FBA8}" srcOrd="7" destOrd="0" parTransId="{C2E93C32-9A89-48EC-AF86-811ACDE76331}" sibTransId="{4E3C0E45-2662-4714-83A6-CC0442975BA9}"/>
    <dgm:cxn modelId="{26E43EA9-823E-487A-8A0C-3D554D8B51D4}" type="presOf" srcId="{48BE9F8B-5554-4E83-A292-B962A883F49A}" destId="{D165565D-B88B-40C6-A6A0-D90390E2497D}" srcOrd="0" destOrd="0" presId="urn:microsoft.com/office/officeart/2005/8/layout/vList4"/>
    <dgm:cxn modelId="{F36FBA32-8600-416D-B0FA-C06D404F4FE7}" type="presOf" srcId="{B3BA1AE3-8A0A-451E-8339-873B79410FFA}" destId="{B924B165-8823-4F05-B6A1-064B4CA90FD3}" srcOrd="1" destOrd="0" presId="urn:microsoft.com/office/officeart/2005/8/layout/vList4"/>
    <dgm:cxn modelId="{05761B2C-3037-44E6-BDA1-4ECA27F3B839}" type="presOf" srcId="{F059D502-9413-44A6-B364-5EEA8117A5F0}" destId="{2BBEF916-D2D5-4680-801F-65A9B8ED92F5}" srcOrd="1" destOrd="0" presId="urn:microsoft.com/office/officeart/2005/8/layout/vList4"/>
    <dgm:cxn modelId="{2D01100F-11A7-4FA3-8B88-4E27A1E31311}" type="presOf" srcId="{48BE9F8B-5554-4E83-A292-B962A883F49A}" destId="{76B38D0B-A93B-4BC8-B659-F644B16C5159}" srcOrd="1" destOrd="0" presId="urn:microsoft.com/office/officeart/2005/8/layout/vList4"/>
    <dgm:cxn modelId="{24558864-AAB2-4E91-99C5-2704EC9E2AF5}" type="presOf" srcId="{F43E7642-EA1E-45B5-86B6-3939A1A861AB}" destId="{BCE1F0BE-3ED1-4D35-9895-7298C45C2DF7}" srcOrd="0" destOrd="0" presId="urn:microsoft.com/office/officeart/2005/8/layout/vList4"/>
    <dgm:cxn modelId="{05635569-2F47-43D3-9779-FAB5B6DC2AD5}" type="presOf" srcId="{F43E7642-EA1E-45B5-86B6-3939A1A861AB}" destId="{61494E4B-41BD-41CC-920C-3D162E72BEC2}" srcOrd="1" destOrd="0" presId="urn:microsoft.com/office/officeart/2005/8/layout/vList4"/>
    <dgm:cxn modelId="{AB884FE3-6DEB-494F-B5B5-B9FCBBE7C188}" type="presOf" srcId="{48EE4D03-1239-4D82-8347-271CC92E5C2D}" destId="{DCF842AF-4B9B-412C-81F6-BD965F442BCC}" srcOrd="0" destOrd="0" presId="urn:microsoft.com/office/officeart/2005/8/layout/vList4"/>
    <dgm:cxn modelId="{69BBEBF3-47CC-4F59-A334-2B62D5BD9CEA}" srcId="{36A29BB6-C669-4ADB-8AF8-C6F19AA2A425}" destId="{B3BA1AE3-8A0A-451E-8339-873B79410FFA}" srcOrd="8" destOrd="0" parTransId="{76C7AE4C-45BA-4F0C-9908-F61CC1DDCB0B}" sibTransId="{0182AF4F-18D9-4608-879C-C26615B333F9}"/>
    <dgm:cxn modelId="{7A5A181C-FF81-4141-8A2D-239334078CED}" srcId="{36A29BB6-C669-4ADB-8AF8-C6F19AA2A425}" destId="{4D1AA8FB-29F6-4B33-833B-CD3BFC1BBD25}" srcOrd="6" destOrd="0" parTransId="{9CB2BD0D-E93E-439E-94ED-A783D49641F6}" sibTransId="{65970653-A7B8-4425-AB8F-A04AA53850F9}"/>
    <dgm:cxn modelId="{A275E5F3-FD3E-4FA8-AFB7-B4C0F1531917}" srcId="{36A29BB6-C669-4ADB-8AF8-C6F19AA2A425}" destId="{E92FC220-BA4D-4918-8DC1-F5D7FCC6851E}" srcOrd="0" destOrd="0" parTransId="{A24BCE10-3F74-4FE4-BD40-5FB31DAE7F3D}" sibTransId="{CB85A5BE-FE28-4140-9ED6-39641A09B1CA}"/>
    <dgm:cxn modelId="{6E607E8C-4096-4724-8B8B-73F535FBA2DE}" srcId="{36A29BB6-C669-4ADB-8AF8-C6F19AA2A425}" destId="{3B841531-6459-4728-82B1-A65E03120D77}" srcOrd="10" destOrd="0" parTransId="{FD770F5A-0578-4C01-BAC8-CE1D51320154}" sibTransId="{088F95EC-B9CA-44C3-B5DD-BBC33DA1A276}"/>
    <dgm:cxn modelId="{9E838201-E728-4C80-AA8F-C2585F19EFAF}" type="presOf" srcId="{E92FC220-BA4D-4918-8DC1-F5D7FCC6851E}" destId="{004FB12E-9D3B-46B3-8123-6A49054BC269}" srcOrd="0" destOrd="0" presId="urn:microsoft.com/office/officeart/2005/8/layout/vList4"/>
    <dgm:cxn modelId="{F713D51E-C385-42D8-93BB-4EDE242EE801}" type="presOf" srcId="{F2A2A855-24BC-4193-AD6B-E520A616FBA8}" destId="{7E8DAB4E-2D66-4528-84C4-CA8690A553DF}" srcOrd="0" destOrd="0" presId="urn:microsoft.com/office/officeart/2005/8/layout/vList4"/>
    <dgm:cxn modelId="{98BF25C9-EB0B-4FBB-9CB8-5D4A6A290FF1}" type="presOf" srcId="{36A29BB6-C669-4ADB-8AF8-C6F19AA2A425}" destId="{D3D98DF9-FD41-4EFA-BBF3-A7E09C743A06}" srcOrd="0" destOrd="0" presId="urn:microsoft.com/office/officeart/2005/8/layout/vList4"/>
    <dgm:cxn modelId="{1DF09B92-E596-49A8-812B-3189BB3C0BC6}" srcId="{36A29BB6-C669-4ADB-8AF8-C6F19AA2A425}" destId="{F059D502-9413-44A6-B364-5EEA8117A5F0}" srcOrd="1" destOrd="0" parTransId="{8C1AEFDC-58B2-42CC-820A-0126672AA9ED}" sibTransId="{CF8A8746-E706-4AC3-9560-C515CE79AB8C}"/>
    <dgm:cxn modelId="{08FC561D-9B26-4D63-A3FF-335069658FE6}" type="presOf" srcId="{B609DEF3-3301-449A-A531-07EF4CF7FD15}" destId="{F26EAEEB-8163-401A-BD8A-E06F62ABE39F}" srcOrd="1" destOrd="0" presId="urn:microsoft.com/office/officeart/2005/8/layout/vList4"/>
    <dgm:cxn modelId="{9DE9E073-3C80-4178-93CE-017A48D0AB76}" type="presOf" srcId="{B609DEF3-3301-449A-A531-07EF4CF7FD15}" destId="{9219D7C1-77A9-42F2-AFCB-C35314135F65}" srcOrd="0" destOrd="0" presId="urn:microsoft.com/office/officeart/2005/8/layout/vList4"/>
    <dgm:cxn modelId="{BFCF5EBE-B029-45FB-B42C-98B607054013}" type="presOf" srcId="{4D1AA8FB-29F6-4B33-833B-CD3BFC1BBD25}" destId="{6C9DBA88-3CC0-4DA4-9574-BB688BA05325}" srcOrd="1" destOrd="0" presId="urn:microsoft.com/office/officeart/2005/8/layout/vList4"/>
    <dgm:cxn modelId="{2827136A-4B88-48A1-AA12-C0B9E008FFB6}" type="presOf" srcId="{B3BA1AE3-8A0A-451E-8339-873B79410FFA}" destId="{98564B88-4019-4DA9-8F94-765540779E32}" srcOrd="0" destOrd="0" presId="urn:microsoft.com/office/officeart/2005/8/layout/vList4"/>
    <dgm:cxn modelId="{CFA5187C-DEBC-4316-997E-35F6A41B2A8D}" srcId="{36A29BB6-C669-4ADB-8AF8-C6F19AA2A425}" destId="{2B5046F2-8CBD-4107-8E14-B4748ABB59EE}" srcOrd="3" destOrd="0" parTransId="{8EACBF39-47AF-4FC2-8E40-7F4B984571AA}" sibTransId="{579EA9CB-FFB2-4488-829E-2401A86F018D}"/>
    <dgm:cxn modelId="{A99EA633-EC6E-4931-8CED-0E8DDEFAFCCD}" srcId="{36A29BB6-C669-4ADB-8AF8-C6F19AA2A425}" destId="{48BE9F8B-5554-4E83-A292-B962A883F49A}" srcOrd="4" destOrd="0" parTransId="{DC568DD7-1783-46E6-9D7C-5E43D03FA810}" sibTransId="{B0B6375E-F3F9-49B6-AA4E-547D24C6A37A}"/>
    <dgm:cxn modelId="{3AEC4374-602A-46CF-B58B-8C6FB3129F8F}" srcId="{36A29BB6-C669-4ADB-8AF8-C6F19AA2A425}" destId="{F43E7642-EA1E-45B5-86B6-3939A1A861AB}" srcOrd="2" destOrd="0" parTransId="{3D4F9564-CF75-4E5F-A533-E3564DE0DB1F}" sibTransId="{8E3EE62A-8F73-49FF-ACA3-3B53557C9E40}"/>
    <dgm:cxn modelId="{92E5264E-4DF5-44B2-BA29-9C3F3BE10585}" type="presOf" srcId="{2B5046F2-8CBD-4107-8E14-B4748ABB59EE}" destId="{E66CF85F-EAF3-48BD-98B0-C2FCC2C15532}" srcOrd="0" destOrd="0" presId="urn:microsoft.com/office/officeart/2005/8/layout/vList4"/>
    <dgm:cxn modelId="{FE899AA1-3230-4488-98CE-D6EE12330141}" type="presOf" srcId="{4D1AA8FB-29F6-4B33-833B-CD3BFC1BBD25}" destId="{1E38569E-FC58-4BF6-9EFE-8029ADAA2A79}" srcOrd="0" destOrd="0" presId="urn:microsoft.com/office/officeart/2005/8/layout/vList4"/>
    <dgm:cxn modelId="{66D7AF69-1EDB-4710-B525-F31B77D80352}" type="presParOf" srcId="{D3D98DF9-FD41-4EFA-BBF3-A7E09C743A06}" destId="{CF3BD0AE-1775-4003-831E-B2930532F237}" srcOrd="0" destOrd="0" presId="urn:microsoft.com/office/officeart/2005/8/layout/vList4"/>
    <dgm:cxn modelId="{5A8868AA-AE6B-4DB7-AFA8-2ACFE3FF6895}" type="presParOf" srcId="{CF3BD0AE-1775-4003-831E-B2930532F237}" destId="{004FB12E-9D3B-46B3-8123-6A49054BC269}" srcOrd="0" destOrd="0" presId="urn:microsoft.com/office/officeart/2005/8/layout/vList4"/>
    <dgm:cxn modelId="{10B4BC28-0DEF-4368-9CA6-123DCFEE0C87}" type="presParOf" srcId="{CF3BD0AE-1775-4003-831E-B2930532F237}" destId="{E6AB35FE-15EA-464B-9D01-A77AFEBE62BB}" srcOrd="1" destOrd="0" presId="urn:microsoft.com/office/officeart/2005/8/layout/vList4"/>
    <dgm:cxn modelId="{A9DCED18-D301-48DE-821E-51EB83F36E04}" type="presParOf" srcId="{CF3BD0AE-1775-4003-831E-B2930532F237}" destId="{CCFAE208-898F-4B35-B1AC-77CAEC40E077}" srcOrd="2" destOrd="0" presId="urn:microsoft.com/office/officeart/2005/8/layout/vList4"/>
    <dgm:cxn modelId="{60A1D226-AA06-4FED-AD02-97596E77EDAD}" type="presParOf" srcId="{D3D98DF9-FD41-4EFA-BBF3-A7E09C743A06}" destId="{EDB20B66-4A14-407D-A738-6A1282455EC4}" srcOrd="1" destOrd="0" presId="urn:microsoft.com/office/officeart/2005/8/layout/vList4"/>
    <dgm:cxn modelId="{FB718064-5B10-470F-A3F4-9D0800890BF4}" type="presParOf" srcId="{D3D98DF9-FD41-4EFA-BBF3-A7E09C743A06}" destId="{34C5B9E7-4682-4ACC-BD3B-562196E2E53D}" srcOrd="2" destOrd="0" presId="urn:microsoft.com/office/officeart/2005/8/layout/vList4"/>
    <dgm:cxn modelId="{DE84BFF6-2829-4542-B3D9-419E1E8FF92C}" type="presParOf" srcId="{34C5B9E7-4682-4ACC-BD3B-562196E2E53D}" destId="{02936008-8A6D-4621-AA8F-0A27E453CBD2}" srcOrd="0" destOrd="0" presId="urn:microsoft.com/office/officeart/2005/8/layout/vList4"/>
    <dgm:cxn modelId="{E2EF3364-1131-45BA-9DB6-5063A548662C}" type="presParOf" srcId="{34C5B9E7-4682-4ACC-BD3B-562196E2E53D}" destId="{41CDA6C1-6FBE-411A-A371-D0BBBBD06880}" srcOrd="1" destOrd="0" presId="urn:microsoft.com/office/officeart/2005/8/layout/vList4"/>
    <dgm:cxn modelId="{E6D7C2BF-29E4-4007-908C-040490B3A29A}" type="presParOf" srcId="{34C5B9E7-4682-4ACC-BD3B-562196E2E53D}" destId="{2BBEF916-D2D5-4680-801F-65A9B8ED92F5}" srcOrd="2" destOrd="0" presId="urn:microsoft.com/office/officeart/2005/8/layout/vList4"/>
    <dgm:cxn modelId="{78C18E29-535C-4F6A-8CEF-7A712281517C}" type="presParOf" srcId="{D3D98DF9-FD41-4EFA-BBF3-A7E09C743A06}" destId="{5A5A37F8-C201-41AA-BA63-A6C9F0F0D580}" srcOrd="3" destOrd="0" presId="urn:microsoft.com/office/officeart/2005/8/layout/vList4"/>
    <dgm:cxn modelId="{AF4E925E-C5A9-4115-811F-65E76F5C0B45}" type="presParOf" srcId="{D3D98DF9-FD41-4EFA-BBF3-A7E09C743A06}" destId="{D474F05E-FDCF-4A0B-A5BB-4A61DFCA80E0}" srcOrd="4" destOrd="0" presId="urn:microsoft.com/office/officeart/2005/8/layout/vList4"/>
    <dgm:cxn modelId="{D21610C9-D129-4147-8071-4F20319D2304}" type="presParOf" srcId="{D474F05E-FDCF-4A0B-A5BB-4A61DFCA80E0}" destId="{BCE1F0BE-3ED1-4D35-9895-7298C45C2DF7}" srcOrd="0" destOrd="0" presId="urn:microsoft.com/office/officeart/2005/8/layout/vList4"/>
    <dgm:cxn modelId="{B0DDD773-80AB-4026-8D55-78EDBB8842BC}" type="presParOf" srcId="{D474F05E-FDCF-4A0B-A5BB-4A61DFCA80E0}" destId="{2E5A6A0E-D5BE-4269-8CFC-678D38B9CA25}" srcOrd="1" destOrd="0" presId="urn:microsoft.com/office/officeart/2005/8/layout/vList4"/>
    <dgm:cxn modelId="{4759A4DF-0EC9-4F0F-A4F7-2C1F4E1B91D2}" type="presParOf" srcId="{D474F05E-FDCF-4A0B-A5BB-4A61DFCA80E0}" destId="{61494E4B-41BD-41CC-920C-3D162E72BEC2}" srcOrd="2" destOrd="0" presId="urn:microsoft.com/office/officeart/2005/8/layout/vList4"/>
    <dgm:cxn modelId="{88BCFA9E-541B-4622-9EDB-AF1F4A03AEA8}" type="presParOf" srcId="{D3D98DF9-FD41-4EFA-BBF3-A7E09C743A06}" destId="{F08325CF-680B-4228-8094-6C84D88DF4C5}" srcOrd="5" destOrd="0" presId="urn:microsoft.com/office/officeart/2005/8/layout/vList4"/>
    <dgm:cxn modelId="{81764501-6201-4421-A399-ECF4C33B7825}" type="presParOf" srcId="{D3D98DF9-FD41-4EFA-BBF3-A7E09C743A06}" destId="{82B2D145-C57C-43B0-8EEC-5FF37DDF83F1}" srcOrd="6" destOrd="0" presId="urn:microsoft.com/office/officeart/2005/8/layout/vList4"/>
    <dgm:cxn modelId="{6A1A12C5-5C23-4F68-975C-FDDC4AC84C2F}" type="presParOf" srcId="{82B2D145-C57C-43B0-8EEC-5FF37DDF83F1}" destId="{E66CF85F-EAF3-48BD-98B0-C2FCC2C15532}" srcOrd="0" destOrd="0" presId="urn:microsoft.com/office/officeart/2005/8/layout/vList4"/>
    <dgm:cxn modelId="{0195F52B-6CF0-4793-9E25-6830293A5A3B}" type="presParOf" srcId="{82B2D145-C57C-43B0-8EEC-5FF37DDF83F1}" destId="{88249F36-1FBB-410D-B116-EBBBDBCF1D55}" srcOrd="1" destOrd="0" presId="urn:microsoft.com/office/officeart/2005/8/layout/vList4"/>
    <dgm:cxn modelId="{680DA5BB-5ECD-4022-A141-CC7D7FD0B2BF}" type="presParOf" srcId="{82B2D145-C57C-43B0-8EEC-5FF37DDF83F1}" destId="{15A51C12-09FF-4CBA-83C5-64BE7FD1F97F}" srcOrd="2" destOrd="0" presId="urn:microsoft.com/office/officeart/2005/8/layout/vList4"/>
    <dgm:cxn modelId="{0566ECAE-F976-412C-A5F7-57AAB1D22D63}" type="presParOf" srcId="{D3D98DF9-FD41-4EFA-BBF3-A7E09C743A06}" destId="{D82F669C-E3AD-48B3-A607-A2DD96762EA9}" srcOrd="7" destOrd="0" presId="urn:microsoft.com/office/officeart/2005/8/layout/vList4"/>
    <dgm:cxn modelId="{AF44A28E-3970-4F36-A746-3621214EEC6B}" type="presParOf" srcId="{D3D98DF9-FD41-4EFA-BBF3-A7E09C743A06}" destId="{51A3A3E0-D526-4244-8F93-DDDF10CAFE96}" srcOrd="8" destOrd="0" presId="urn:microsoft.com/office/officeart/2005/8/layout/vList4"/>
    <dgm:cxn modelId="{F38F2CE5-36C3-4214-87BA-119D2D9F8A1F}" type="presParOf" srcId="{51A3A3E0-D526-4244-8F93-DDDF10CAFE96}" destId="{D165565D-B88B-40C6-A6A0-D90390E2497D}" srcOrd="0" destOrd="0" presId="urn:microsoft.com/office/officeart/2005/8/layout/vList4"/>
    <dgm:cxn modelId="{BE71D59E-018E-42AF-81DF-2BB96C7B0507}" type="presParOf" srcId="{51A3A3E0-D526-4244-8F93-DDDF10CAFE96}" destId="{3A6380C3-D380-46E1-AB9E-42615E5FBC71}" srcOrd="1" destOrd="0" presId="urn:microsoft.com/office/officeart/2005/8/layout/vList4"/>
    <dgm:cxn modelId="{5C59D880-AA53-4F02-A795-06A765CA2874}" type="presParOf" srcId="{51A3A3E0-D526-4244-8F93-DDDF10CAFE96}" destId="{76B38D0B-A93B-4BC8-B659-F644B16C5159}" srcOrd="2" destOrd="0" presId="urn:microsoft.com/office/officeart/2005/8/layout/vList4"/>
    <dgm:cxn modelId="{C321B710-01B3-4809-97AE-A9AC1B39F304}" type="presParOf" srcId="{D3D98DF9-FD41-4EFA-BBF3-A7E09C743A06}" destId="{77AD01BD-A639-4CD4-9D00-D4C84F518300}" srcOrd="9" destOrd="0" presId="urn:microsoft.com/office/officeart/2005/8/layout/vList4"/>
    <dgm:cxn modelId="{65469BD8-DBD5-49F6-9431-5205F7565D1B}" type="presParOf" srcId="{D3D98DF9-FD41-4EFA-BBF3-A7E09C743A06}" destId="{6135CEB1-6B85-4096-A8BD-0A17AD660455}" srcOrd="10" destOrd="0" presId="urn:microsoft.com/office/officeart/2005/8/layout/vList4"/>
    <dgm:cxn modelId="{A8CBF945-0DE2-4693-BBD0-C9D01D8D106B}" type="presParOf" srcId="{6135CEB1-6B85-4096-A8BD-0A17AD660455}" destId="{9219D7C1-77A9-42F2-AFCB-C35314135F65}" srcOrd="0" destOrd="0" presId="urn:microsoft.com/office/officeart/2005/8/layout/vList4"/>
    <dgm:cxn modelId="{C960AE1B-2BEB-46A5-A55B-EFC368808C2B}" type="presParOf" srcId="{6135CEB1-6B85-4096-A8BD-0A17AD660455}" destId="{740A2133-6151-4C91-9EE9-3CC4702D4633}" srcOrd="1" destOrd="0" presId="urn:microsoft.com/office/officeart/2005/8/layout/vList4"/>
    <dgm:cxn modelId="{1B4170C1-7102-4CA0-9722-B6F2AC639ABA}" type="presParOf" srcId="{6135CEB1-6B85-4096-A8BD-0A17AD660455}" destId="{F26EAEEB-8163-401A-BD8A-E06F62ABE39F}" srcOrd="2" destOrd="0" presId="urn:microsoft.com/office/officeart/2005/8/layout/vList4"/>
    <dgm:cxn modelId="{91CB3C4D-FFD4-4BFB-97EE-87855AA10335}" type="presParOf" srcId="{D3D98DF9-FD41-4EFA-BBF3-A7E09C743A06}" destId="{42A6B70F-F150-4A86-B57E-BF4AC6781559}" srcOrd="11" destOrd="0" presId="urn:microsoft.com/office/officeart/2005/8/layout/vList4"/>
    <dgm:cxn modelId="{72BEB619-DF1A-4C0B-82F4-4277440A2DB1}" type="presParOf" srcId="{D3D98DF9-FD41-4EFA-BBF3-A7E09C743A06}" destId="{F35A8414-52B8-44B5-A3AB-6A1CB5FE3006}" srcOrd="12" destOrd="0" presId="urn:microsoft.com/office/officeart/2005/8/layout/vList4"/>
    <dgm:cxn modelId="{F134FB4D-723F-4E08-BA4F-C891E1BD8AA8}" type="presParOf" srcId="{F35A8414-52B8-44B5-A3AB-6A1CB5FE3006}" destId="{1E38569E-FC58-4BF6-9EFE-8029ADAA2A79}" srcOrd="0" destOrd="0" presId="urn:microsoft.com/office/officeart/2005/8/layout/vList4"/>
    <dgm:cxn modelId="{72A194F4-B29A-4F14-8FC4-4FBE9A85C0A7}" type="presParOf" srcId="{F35A8414-52B8-44B5-A3AB-6A1CB5FE3006}" destId="{E1ECC85C-4DF5-475F-961E-23D279053B46}" srcOrd="1" destOrd="0" presId="urn:microsoft.com/office/officeart/2005/8/layout/vList4"/>
    <dgm:cxn modelId="{51B19C61-DA84-49C5-B04F-C9E0D708D961}" type="presParOf" srcId="{F35A8414-52B8-44B5-A3AB-6A1CB5FE3006}" destId="{6C9DBA88-3CC0-4DA4-9574-BB688BA05325}" srcOrd="2" destOrd="0" presId="urn:microsoft.com/office/officeart/2005/8/layout/vList4"/>
    <dgm:cxn modelId="{EB9C6AD3-7D77-44E7-9AFD-8BB088359936}" type="presParOf" srcId="{D3D98DF9-FD41-4EFA-BBF3-A7E09C743A06}" destId="{8B0447D8-B8CD-4C75-B020-504404806B89}" srcOrd="13" destOrd="0" presId="urn:microsoft.com/office/officeart/2005/8/layout/vList4"/>
    <dgm:cxn modelId="{FBA0C25D-A3CD-4E7D-866C-35ABCB1EB740}" type="presParOf" srcId="{D3D98DF9-FD41-4EFA-BBF3-A7E09C743A06}" destId="{261F5E69-59DC-4A4D-939B-ECD2086FDB54}" srcOrd="14" destOrd="0" presId="urn:microsoft.com/office/officeart/2005/8/layout/vList4"/>
    <dgm:cxn modelId="{A82C94EB-D22A-4826-92E7-67403C3C262E}" type="presParOf" srcId="{261F5E69-59DC-4A4D-939B-ECD2086FDB54}" destId="{7E8DAB4E-2D66-4528-84C4-CA8690A553DF}" srcOrd="0" destOrd="0" presId="urn:microsoft.com/office/officeart/2005/8/layout/vList4"/>
    <dgm:cxn modelId="{2BA2865A-FCCB-4081-8E6B-4F2CF56FF922}" type="presParOf" srcId="{261F5E69-59DC-4A4D-939B-ECD2086FDB54}" destId="{D87D1380-FDB7-475B-9839-6727B8371A22}" srcOrd="1" destOrd="0" presId="urn:microsoft.com/office/officeart/2005/8/layout/vList4"/>
    <dgm:cxn modelId="{4147F466-D46F-468F-AAD6-A79AC937A576}" type="presParOf" srcId="{261F5E69-59DC-4A4D-939B-ECD2086FDB54}" destId="{807D44C6-A8FC-47A1-A041-E0E8626C95D9}" srcOrd="2" destOrd="0" presId="urn:microsoft.com/office/officeart/2005/8/layout/vList4"/>
    <dgm:cxn modelId="{2E82FC49-5414-4DE5-BAAA-78B2CF475515}" type="presParOf" srcId="{D3D98DF9-FD41-4EFA-BBF3-A7E09C743A06}" destId="{2ACB418E-9438-4399-9AEE-4A60DCF2C89E}" srcOrd="15" destOrd="0" presId="urn:microsoft.com/office/officeart/2005/8/layout/vList4"/>
    <dgm:cxn modelId="{AD77EA1E-52F1-41C3-9843-C43618048764}" type="presParOf" srcId="{D3D98DF9-FD41-4EFA-BBF3-A7E09C743A06}" destId="{A459FC02-F20C-46E0-89F6-5A0ABB4ECD24}" srcOrd="16" destOrd="0" presId="urn:microsoft.com/office/officeart/2005/8/layout/vList4"/>
    <dgm:cxn modelId="{F1647231-889F-4173-B8B2-62B50B4E425A}" type="presParOf" srcId="{A459FC02-F20C-46E0-89F6-5A0ABB4ECD24}" destId="{98564B88-4019-4DA9-8F94-765540779E32}" srcOrd="0" destOrd="0" presId="urn:microsoft.com/office/officeart/2005/8/layout/vList4"/>
    <dgm:cxn modelId="{407AB2A6-4C5A-4671-82C1-D0B046C87F6B}" type="presParOf" srcId="{A459FC02-F20C-46E0-89F6-5A0ABB4ECD24}" destId="{6E6FDF9D-0C44-4FE6-B4A1-793F9C9B6A1B}" srcOrd="1" destOrd="0" presId="urn:microsoft.com/office/officeart/2005/8/layout/vList4"/>
    <dgm:cxn modelId="{5323C46A-58B8-45E5-95B3-A9E2471BE5B2}" type="presParOf" srcId="{A459FC02-F20C-46E0-89F6-5A0ABB4ECD24}" destId="{B924B165-8823-4F05-B6A1-064B4CA90FD3}" srcOrd="2" destOrd="0" presId="urn:microsoft.com/office/officeart/2005/8/layout/vList4"/>
    <dgm:cxn modelId="{9D8DBEFA-82A3-427D-888F-7062A4225357}" type="presParOf" srcId="{D3D98DF9-FD41-4EFA-BBF3-A7E09C743A06}" destId="{980F5F9A-DD2C-4A5F-89E1-425D260052CD}" srcOrd="17" destOrd="0" presId="urn:microsoft.com/office/officeart/2005/8/layout/vList4"/>
    <dgm:cxn modelId="{5CA8DACE-3D89-4C4A-85C1-1D6C90B3BB6A}" type="presParOf" srcId="{D3D98DF9-FD41-4EFA-BBF3-A7E09C743A06}" destId="{8040B9F6-0848-44B5-8411-C3CFE268DE88}" srcOrd="18" destOrd="0" presId="urn:microsoft.com/office/officeart/2005/8/layout/vList4"/>
    <dgm:cxn modelId="{10DDCDD1-D58D-4B8B-B220-CC0D32D93256}" type="presParOf" srcId="{8040B9F6-0848-44B5-8411-C3CFE268DE88}" destId="{DCF842AF-4B9B-412C-81F6-BD965F442BCC}" srcOrd="0" destOrd="0" presId="urn:microsoft.com/office/officeart/2005/8/layout/vList4"/>
    <dgm:cxn modelId="{462CDFBC-C0AD-4480-A86F-F3C5D1A7C0D6}" type="presParOf" srcId="{8040B9F6-0848-44B5-8411-C3CFE268DE88}" destId="{2538FF6C-79DB-46F7-B5E0-D26A2F211D0A}" srcOrd="1" destOrd="0" presId="urn:microsoft.com/office/officeart/2005/8/layout/vList4"/>
    <dgm:cxn modelId="{C50C0566-687E-44DB-BF02-205782A77EB1}" type="presParOf" srcId="{8040B9F6-0848-44B5-8411-C3CFE268DE88}" destId="{461CB6ED-E427-4929-93D6-62E2A5F4B401}" srcOrd="2" destOrd="0" presId="urn:microsoft.com/office/officeart/2005/8/layout/vList4"/>
    <dgm:cxn modelId="{D0F100B8-E506-4349-AECA-C12A452D2B08}" type="presParOf" srcId="{D3D98DF9-FD41-4EFA-BBF3-A7E09C743A06}" destId="{3EE35DD6-9538-4456-A720-117C2C74A4B6}" srcOrd="19" destOrd="0" presId="urn:microsoft.com/office/officeart/2005/8/layout/vList4"/>
    <dgm:cxn modelId="{C7D89158-9508-4A31-85A9-7B7EFAFF55E8}" type="presParOf" srcId="{D3D98DF9-FD41-4EFA-BBF3-A7E09C743A06}" destId="{3814DD61-C79A-4930-8501-8A1D2D2C8F32}" srcOrd="20" destOrd="0" presId="urn:microsoft.com/office/officeart/2005/8/layout/vList4"/>
    <dgm:cxn modelId="{3C409FFB-E354-4301-9CE4-BEEB60B8BB67}" type="presParOf" srcId="{3814DD61-C79A-4930-8501-8A1D2D2C8F32}" destId="{0E00BBEE-C799-489C-82D6-72670DC480E1}" srcOrd="0" destOrd="0" presId="urn:microsoft.com/office/officeart/2005/8/layout/vList4"/>
    <dgm:cxn modelId="{4BA497B9-1765-4D23-A95E-345FDBEAC305}" type="presParOf" srcId="{3814DD61-C79A-4930-8501-8A1D2D2C8F32}" destId="{4237B351-54A9-4723-8955-FF64DC62E6A2}" srcOrd="1" destOrd="0" presId="urn:microsoft.com/office/officeart/2005/8/layout/vList4"/>
    <dgm:cxn modelId="{E4BD7B50-1600-4D58-A854-F95A73307A96}" type="presParOf" srcId="{3814DD61-C79A-4930-8501-8A1D2D2C8F32}" destId="{A2DFB8BA-31D0-499F-991C-923544B1EC08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4FB12E-9D3B-46B3-8123-6A49054BC269}">
      <dsp:nvSpPr>
        <dsp:cNvPr id="0" name=""/>
        <dsp:cNvSpPr/>
      </dsp:nvSpPr>
      <dsp:spPr>
        <a:xfrm>
          <a:off x="0" y="0"/>
          <a:ext cx="5514975" cy="5328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/>
            <a:t>Select sauce</a:t>
          </a:r>
        </a:p>
      </dsp:txBody>
      <dsp:txXfrm>
        <a:off x="1156282" y="0"/>
        <a:ext cx="4358692" cy="532879"/>
      </dsp:txXfrm>
    </dsp:sp>
    <dsp:sp modelId="{E6AB35FE-15EA-464B-9D01-A77AFEBE62BB}">
      <dsp:nvSpPr>
        <dsp:cNvPr id="0" name=""/>
        <dsp:cNvSpPr/>
      </dsp:nvSpPr>
      <dsp:spPr>
        <a:xfrm>
          <a:off x="53287" y="53287"/>
          <a:ext cx="1102995" cy="426303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91000" b="-91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936008-8A6D-4621-AA8F-0A27E453CBD2}">
      <dsp:nvSpPr>
        <dsp:cNvPr id="0" name=""/>
        <dsp:cNvSpPr/>
      </dsp:nvSpPr>
      <dsp:spPr>
        <a:xfrm>
          <a:off x="0" y="586167"/>
          <a:ext cx="5514975" cy="5328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/>
            <a:t>Place in bag with checksums acquisistion data </a:t>
          </a:r>
        </a:p>
      </dsp:txBody>
      <dsp:txXfrm>
        <a:off x="1156282" y="586167"/>
        <a:ext cx="4358692" cy="532879"/>
      </dsp:txXfrm>
    </dsp:sp>
    <dsp:sp modelId="{41CDA6C1-6FBE-411A-A371-D0BBBBD06880}">
      <dsp:nvSpPr>
        <dsp:cNvPr id="0" name=""/>
        <dsp:cNvSpPr/>
      </dsp:nvSpPr>
      <dsp:spPr>
        <a:xfrm>
          <a:off x="53287" y="639454"/>
          <a:ext cx="1102995" cy="426303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5000" r="-45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E1F0BE-3ED1-4D35-9895-7298C45C2DF7}">
      <dsp:nvSpPr>
        <dsp:cNvPr id="0" name=""/>
        <dsp:cNvSpPr/>
      </dsp:nvSpPr>
      <dsp:spPr>
        <a:xfrm>
          <a:off x="0" y="1236791"/>
          <a:ext cx="5514975" cy="5328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/>
            <a:t>Arrive at repository</a:t>
          </a:r>
        </a:p>
      </dsp:txBody>
      <dsp:txXfrm>
        <a:off x="1156282" y="1236791"/>
        <a:ext cx="4358692" cy="532879"/>
      </dsp:txXfrm>
    </dsp:sp>
    <dsp:sp modelId="{2E5A6A0E-D5BE-4269-8CFC-678D38B9CA25}">
      <dsp:nvSpPr>
        <dsp:cNvPr id="0" name=""/>
        <dsp:cNvSpPr/>
      </dsp:nvSpPr>
      <dsp:spPr>
        <a:xfrm>
          <a:off x="53287" y="1225621"/>
          <a:ext cx="1102995" cy="426303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59000" b="-59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6CF85F-EAF3-48BD-98B0-C2FCC2C15532}">
      <dsp:nvSpPr>
        <dsp:cNvPr id="0" name=""/>
        <dsp:cNvSpPr/>
      </dsp:nvSpPr>
      <dsp:spPr>
        <a:xfrm>
          <a:off x="0" y="1758501"/>
          <a:ext cx="5514975" cy="5328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/>
            <a:t>Create folders for data and metadata </a:t>
          </a:r>
        </a:p>
      </dsp:txBody>
      <dsp:txXfrm>
        <a:off x="1156282" y="1758501"/>
        <a:ext cx="4358692" cy="532879"/>
      </dsp:txXfrm>
    </dsp:sp>
    <dsp:sp modelId="{88249F36-1FBB-410D-B116-EBBBDBCF1D55}">
      <dsp:nvSpPr>
        <dsp:cNvPr id="0" name=""/>
        <dsp:cNvSpPr/>
      </dsp:nvSpPr>
      <dsp:spPr>
        <a:xfrm>
          <a:off x="53287" y="1811788"/>
          <a:ext cx="1102995" cy="426303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7000" b="-7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65565D-B88B-40C6-A6A0-D90390E2497D}">
      <dsp:nvSpPr>
        <dsp:cNvPr id="0" name=""/>
        <dsp:cNvSpPr/>
      </dsp:nvSpPr>
      <dsp:spPr>
        <a:xfrm>
          <a:off x="0" y="2344668"/>
          <a:ext cx="5514975" cy="5328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/>
            <a:t>Virus check </a:t>
          </a:r>
        </a:p>
      </dsp:txBody>
      <dsp:txXfrm>
        <a:off x="1156282" y="2344668"/>
        <a:ext cx="4358692" cy="532879"/>
      </dsp:txXfrm>
    </dsp:sp>
    <dsp:sp modelId="{3A6380C3-D380-46E1-AB9E-42615E5FBC71}">
      <dsp:nvSpPr>
        <dsp:cNvPr id="0" name=""/>
        <dsp:cNvSpPr/>
      </dsp:nvSpPr>
      <dsp:spPr>
        <a:xfrm>
          <a:off x="53287" y="2397955"/>
          <a:ext cx="1102995" cy="426303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65000" b="-65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19D7C1-77A9-42F2-AFCB-C35314135F65}">
      <dsp:nvSpPr>
        <dsp:cNvPr id="0" name=""/>
        <dsp:cNvSpPr/>
      </dsp:nvSpPr>
      <dsp:spPr>
        <a:xfrm>
          <a:off x="0" y="2930835"/>
          <a:ext cx="5514975" cy="5328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/>
            <a:t>Acknowledge receipt and give reference number</a:t>
          </a:r>
        </a:p>
      </dsp:txBody>
      <dsp:txXfrm>
        <a:off x="1156282" y="2930835"/>
        <a:ext cx="4358692" cy="532879"/>
      </dsp:txXfrm>
    </dsp:sp>
    <dsp:sp modelId="{740A2133-6151-4C91-9EE9-3CC4702D4633}">
      <dsp:nvSpPr>
        <dsp:cNvPr id="0" name=""/>
        <dsp:cNvSpPr/>
      </dsp:nvSpPr>
      <dsp:spPr>
        <a:xfrm>
          <a:off x="53287" y="2984122"/>
          <a:ext cx="1102995" cy="426303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79000" b="-79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38569E-FC58-4BF6-9EFE-8029ADAA2A79}">
      <dsp:nvSpPr>
        <dsp:cNvPr id="0" name=""/>
        <dsp:cNvSpPr/>
      </dsp:nvSpPr>
      <dsp:spPr>
        <a:xfrm>
          <a:off x="0" y="3517002"/>
          <a:ext cx="5514975" cy="5328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/>
            <a:t>Copy with Teracopy and compare checksums</a:t>
          </a:r>
        </a:p>
      </dsp:txBody>
      <dsp:txXfrm>
        <a:off x="1156282" y="3517002"/>
        <a:ext cx="4358692" cy="532879"/>
      </dsp:txXfrm>
    </dsp:sp>
    <dsp:sp modelId="{E1ECC85C-4DF5-475F-961E-23D279053B46}">
      <dsp:nvSpPr>
        <dsp:cNvPr id="0" name=""/>
        <dsp:cNvSpPr/>
      </dsp:nvSpPr>
      <dsp:spPr>
        <a:xfrm>
          <a:off x="53287" y="3570289"/>
          <a:ext cx="1102995" cy="426303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59000" b="-59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8DAB4E-2D66-4528-84C4-CA8690A553DF}">
      <dsp:nvSpPr>
        <dsp:cNvPr id="0" name=""/>
        <dsp:cNvSpPr/>
      </dsp:nvSpPr>
      <dsp:spPr>
        <a:xfrm>
          <a:off x="0" y="4103169"/>
          <a:ext cx="5514975" cy="5328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Run Fixity create </a:t>
          </a:r>
          <a:r>
            <a:rPr lang="en-US" sz="2000" kern="1200" dirty="0" smtClean="0"/>
            <a:t>checksums </a:t>
          </a:r>
          <a:r>
            <a:rPr lang="en-US" sz="2000" kern="1200" dirty="0"/>
            <a:t>decide upon scheduling</a:t>
          </a:r>
        </a:p>
      </dsp:txBody>
      <dsp:txXfrm>
        <a:off x="1156282" y="4103169"/>
        <a:ext cx="4358692" cy="532879"/>
      </dsp:txXfrm>
    </dsp:sp>
    <dsp:sp modelId="{D87D1380-FDB7-475B-9839-6727B8371A22}">
      <dsp:nvSpPr>
        <dsp:cNvPr id="0" name=""/>
        <dsp:cNvSpPr/>
      </dsp:nvSpPr>
      <dsp:spPr>
        <a:xfrm>
          <a:off x="53287" y="4156456"/>
          <a:ext cx="1102995" cy="426303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8000" b="-18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564B88-4019-4DA9-8F94-765540779E32}">
      <dsp:nvSpPr>
        <dsp:cNvPr id="0" name=""/>
        <dsp:cNvSpPr/>
      </dsp:nvSpPr>
      <dsp:spPr>
        <a:xfrm>
          <a:off x="0" y="4689336"/>
          <a:ext cx="5514975" cy="5328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/>
            <a:t>Identify file formats with DROID</a:t>
          </a:r>
        </a:p>
      </dsp:txBody>
      <dsp:txXfrm>
        <a:off x="1156282" y="4689336"/>
        <a:ext cx="4358692" cy="532879"/>
      </dsp:txXfrm>
    </dsp:sp>
    <dsp:sp modelId="{6E6FDF9D-0C44-4FE6-B4A1-793F9C9B6A1B}">
      <dsp:nvSpPr>
        <dsp:cNvPr id="0" name=""/>
        <dsp:cNvSpPr/>
      </dsp:nvSpPr>
      <dsp:spPr>
        <a:xfrm>
          <a:off x="53287" y="4742624"/>
          <a:ext cx="1102995" cy="426303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9000" b="-19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F842AF-4B9B-412C-81F6-BD965F442BCC}">
      <dsp:nvSpPr>
        <dsp:cNvPr id="0" name=""/>
        <dsp:cNvSpPr/>
      </dsp:nvSpPr>
      <dsp:spPr>
        <a:xfrm>
          <a:off x="0" y="5275503"/>
          <a:ext cx="5514975" cy="5328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/>
            <a:t>Validate with JHOVE </a:t>
          </a:r>
        </a:p>
      </dsp:txBody>
      <dsp:txXfrm>
        <a:off x="1156282" y="5275503"/>
        <a:ext cx="4358692" cy="532879"/>
      </dsp:txXfrm>
    </dsp:sp>
    <dsp:sp modelId="{2538FF6C-79DB-46F7-B5E0-D26A2F211D0A}">
      <dsp:nvSpPr>
        <dsp:cNvPr id="0" name=""/>
        <dsp:cNvSpPr/>
      </dsp:nvSpPr>
      <dsp:spPr>
        <a:xfrm>
          <a:off x="53287" y="5328791"/>
          <a:ext cx="1102995" cy="426303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4000" b="-124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00BBEE-C799-489C-82D6-72670DC480E1}">
      <dsp:nvSpPr>
        <dsp:cNvPr id="0" name=""/>
        <dsp:cNvSpPr/>
      </dsp:nvSpPr>
      <dsp:spPr>
        <a:xfrm>
          <a:off x="0" y="5861670"/>
          <a:ext cx="5514975" cy="5328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/>
            <a:t>Organise files with data and metadata </a:t>
          </a:r>
        </a:p>
      </dsp:txBody>
      <dsp:txXfrm>
        <a:off x="1156282" y="5861670"/>
        <a:ext cx="4358692" cy="532879"/>
      </dsp:txXfrm>
    </dsp:sp>
    <dsp:sp modelId="{4237B351-54A9-4723-8955-FF64DC62E6A2}">
      <dsp:nvSpPr>
        <dsp:cNvPr id="0" name=""/>
        <dsp:cNvSpPr/>
      </dsp:nvSpPr>
      <dsp:spPr>
        <a:xfrm>
          <a:off x="53287" y="5914958"/>
          <a:ext cx="1102995" cy="426303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50000" b="-50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6950F9-D807-4B24-8857-1B4E2017A734}" type="datetimeFigureOut">
              <a:rPr lang="en-US" smtClean="0"/>
              <a:t>7/19/2021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E3BFD8-F056-48EE-9FC8-CE8EFF2A12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1112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D81D4A-7EB8-441B-BA27-078ECD4075A2}" type="datetimeFigureOut">
              <a:rPr lang="en-GB" smtClean="0"/>
              <a:t>19/07/2021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18DD1E-3A99-4E97-BD19-DBEC86F37D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1226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Recap – looked at what is digital preservation and the OAIS model and the workflow that</a:t>
            </a:r>
            <a:r>
              <a:rPr lang="en-GB" baseline="0" dirty="0" smtClean="0"/>
              <a:t> has been developed for Archivematica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18DD1E-3A99-4E97-BD19-DBEC86F37D4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21600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18DD1E-3A99-4E97-BD19-DBEC86F37D43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36801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Other</a:t>
            </a:r>
            <a:r>
              <a:rPr lang="en-GB" baseline="0" dirty="0" smtClean="0"/>
              <a:t> tools available, including PRONOM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18DD1E-3A99-4E97-BD19-DBEC86F37D43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3115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 smtClean="0"/>
              <a:t>Teracopy</a:t>
            </a:r>
            <a:r>
              <a:rPr lang="en-GB" dirty="0" smtClean="0"/>
              <a:t> gives size and lists files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18DD1E-3A99-4E97-BD19-DBEC86F37D43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02359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ages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455517" y="1728648"/>
            <a:ext cx="11254502" cy="368458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rgbClr val="575C5C"/>
                </a:solidFill>
                <a:latin typeface="+mn-lt"/>
                <a:ea typeface="Titillium" charset="0"/>
                <a:cs typeface="Titillium" charset="0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5518" y="385009"/>
            <a:ext cx="11254501" cy="63526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>
                <a:solidFill>
                  <a:srgbClr val="DB322A"/>
                </a:solidFill>
                <a:latin typeface="+mn-lt"/>
                <a:ea typeface="Titillium" panose="00000500000000000000" pitchFamily="50" charset="0"/>
                <a:cs typeface="Titillium" panose="00000500000000000000" pitchFamily="50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60496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ent pages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455519" y="1728648"/>
            <a:ext cx="11254503" cy="368458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46">
                <a:solidFill>
                  <a:srgbClr val="575C5C"/>
                </a:solidFill>
                <a:latin typeface="Titillium" charset="0"/>
                <a:ea typeface="Titillium" charset="0"/>
                <a:cs typeface="Titillium" charset="0"/>
              </a:defRPr>
            </a:lvl1pPr>
            <a:lvl2pPr>
              <a:defRPr sz="1662"/>
            </a:lvl2pPr>
            <a:lvl3pPr>
              <a:defRPr sz="1662"/>
            </a:lvl3pPr>
            <a:lvl4pPr>
              <a:defRPr sz="1662"/>
            </a:lvl4pPr>
            <a:lvl5pPr>
              <a:defRPr sz="1662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5518" y="385009"/>
            <a:ext cx="11254501" cy="63526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954">
                <a:solidFill>
                  <a:srgbClr val="DB322A"/>
                </a:solidFill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64066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828FD-3555-4E53-8EA0-F66CE201AF8D}" type="datetimeFigureOut">
              <a:rPr lang="en-GB" smtClean="0"/>
              <a:t>19/07/2021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9A4FE-FFEB-4EE1-A660-721C4A5EAD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56387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828FD-3555-4E53-8EA0-F66CE201AF8D}" type="datetimeFigureOut">
              <a:rPr lang="en-GB" smtClean="0"/>
              <a:t>19/07/2021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9A4FE-FFEB-4EE1-A660-721C4A5EAD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2338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828FD-3555-4E53-8EA0-F66CE201AF8D}" type="datetimeFigureOut">
              <a:rPr lang="en-GB" smtClean="0"/>
              <a:t>19/07/2021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9A4FE-FFEB-4EE1-A660-721C4A5EAD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07038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828FD-3555-4E53-8EA0-F66CE201AF8D}" type="datetimeFigureOut">
              <a:rPr lang="en-GB" smtClean="0"/>
              <a:t>19/07/2021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9A4FE-FFEB-4EE1-A660-721C4A5EAD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04256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828FD-3555-4E53-8EA0-F66CE201AF8D}" type="datetimeFigureOut">
              <a:rPr lang="en-GB" smtClean="0"/>
              <a:t>19/07/2021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9A4FE-FFEB-4EE1-A660-721C4A5EAD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62332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828FD-3555-4E53-8EA0-F66CE201AF8D}" type="datetimeFigureOut">
              <a:rPr lang="en-GB" smtClean="0"/>
              <a:t>19/07/2021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9A4FE-FFEB-4EE1-A660-721C4A5EAD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55279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828FD-3555-4E53-8EA0-F66CE201AF8D}" type="datetimeFigureOut">
              <a:rPr lang="en-GB" smtClean="0"/>
              <a:t>19/07/2021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9A4FE-FFEB-4EE1-A660-721C4A5EAD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2640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828FD-3555-4E53-8EA0-F66CE201AF8D}" type="datetimeFigureOut">
              <a:rPr lang="en-GB" smtClean="0"/>
              <a:t>19/07/2021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9A4FE-FFEB-4EE1-A660-721C4A5EAD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23093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828FD-3555-4E53-8EA0-F66CE201AF8D}" type="datetimeFigureOut">
              <a:rPr lang="en-GB" smtClean="0"/>
              <a:t>19/07/2021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9A4FE-FFEB-4EE1-A660-721C4A5EAD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8056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ages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455517" y="1728648"/>
            <a:ext cx="11254502" cy="368458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rgbClr val="575C5C"/>
                </a:solidFill>
                <a:latin typeface="+mn-lt"/>
                <a:ea typeface="Titillium" charset="0"/>
                <a:cs typeface="Titillium" charset="0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5518" y="385009"/>
            <a:ext cx="11254501" cy="63526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>
                <a:solidFill>
                  <a:srgbClr val="DB322A"/>
                </a:solidFill>
                <a:latin typeface="+mn-lt"/>
                <a:ea typeface="Titillium" panose="00000500000000000000" pitchFamily="50" charset="0"/>
                <a:cs typeface="Titillium" panose="00000500000000000000" pitchFamily="50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5877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828FD-3555-4E53-8EA0-F66CE201AF8D}" type="datetimeFigureOut">
              <a:rPr lang="en-GB" smtClean="0"/>
              <a:t>19/07/2021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9A4FE-FFEB-4EE1-A660-721C4A5EAD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01292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828FD-3555-4E53-8EA0-F66CE201AF8D}" type="datetimeFigureOut">
              <a:rPr lang="en-GB" smtClean="0"/>
              <a:t>19/07/2021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9A4FE-FFEB-4EE1-A660-721C4A5EAD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2279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ages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455517" y="1728648"/>
            <a:ext cx="11254502" cy="368458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rgbClr val="575C5C"/>
                </a:solidFill>
                <a:latin typeface="+mn-lt"/>
                <a:ea typeface="Titillium" charset="0"/>
                <a:cs typeface="Titillium" charset="0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5518" y="385009"/>
            <a:ext cx="11254501" cy="63526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>
                <a:solidFill>
                  <a:srgbClr val="DB322A"/>
                </a:solidFill>
                <a:latin typeface="+mn-lt"/>
                <a:ea typeface="Titillium" panose="00000500000000000000" pitchFamily="50" charset="0"/>
                <a:cs typeface="Titillium" panose="00000500000000000000" pitchFamily="50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2643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ages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455517" y="1728648"/>
            <a:ext cx="11254502" cy="368458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rgbClr val="575C5C"/>
                </a:solidFill>
                <a:latin typeface="+mn-lt"/>
                <a:ea typeface="Titillium" charset="0"/>
                <a:cs typeface="Titillium" charset="0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5518" y="385009"/>
            <a:ext cx="11254501" cy="63526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>
                <a:solidFill>
                  <a:srgbClr val="DB322A"/>
                </a:solidFill>
                <a:latin typeface="+mn-lt"/>
                <a:ea typeface="Titillium" panose="00000500000000000000" pitchFamily="50" charset="0"/>
                <a:cs typeface="Titillium" panose="00000500000000000000" pitchFamily="50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2912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752" y="2776333"/>
            <a:ext cx="8883730" cy="626878"/>
          </a:xfrm>
        </p:spPr>
        <p:txBody>
          <a:bodyPr/>
          <a:lstStyle>
            <a:lvl1pPr>
              <a:defRPr sz="3800" b="0" i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1615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ages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518" y="150473"/>
            <a:ext cx="11254501" cy="1006997"/>
          </a:xfrm>
        </p:spPr>
        <p:txBody>
          <a:bodyPr>
            <a:normAutofit/>
          </a:bodyPr>
          <a:lstStyle>
            <a:lvl1pPr>
              <a:defRPr sz="3200">
                <a:solidFill>
                  <a:srgbClr val="DB322A"/>
                </a:solidFill>
                <a:latin typeface="+mn-lt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5518" y="1728648"/>
            <a:ext cx="11254503" cy="3684588"/>
          </a:xfrm>
        </p:spPr>
        <p:txBody>
          <a:bodyPr>
            <a:normAutofit/>
          </a:bodyPr>
          <a:lstStyle>
            <a:lvl1pPr>
              <a:defRPr sz="2000">
                <a:solidFill>
                  <a:srgbClr val="575C5C"/>
                </a:solidFill>
                <a:latin typeface="+mn-lt"/>
                <a:ea typeface="Titillium" panose="00000500000000000000" pitchFamily="50" charset="0"/>
                <a:cs typeface="Titillium" panose="00000500000000000000" pitchFamily="50" charset="0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83644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pages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455519" y="1728648"/>
            <a:ext cx="11254503" cy="368458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46">
                <a:solidFill>
                  <a:srgbClr val="575C5C"/>
                </a:solidFill>
                <a:latin typeface="Titillium" charset="0"/>
                <a:ea typeface="Titillium" charset="0"/>
                <a:cs typeface="Titillium" charset="0"/>
              </a:defRPr>
            </a:lvl1pPr>
            <a:lvl2pPr>
              <a:defRPr sz="1662"/>
            </a:lvl2pPr>
            <a:lvl3pPr>
              <a:defRPr sz="1662"/>
            </a:lvl3pPr>
            <a:lvl4pPr>
              <a:defRPr sz="1662"/>
            </a:lvl4pPr>
            <a:lvl5pPr>
              <a:defRPr sz="1662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5518" y="385009"/>
            <a:ext cx="11254501" cy="63526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954">
                <a:solidFill>
                  <a:srgbClr val="DB322A"/>
                </a:solidFill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21739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33471-429B-44B5-AC1E-F55F0A2ED334}" type="datetimeFigureOut">
              <a:rPr lang="en-GB" smtClean="0"/>
              <a:t>19/07/2021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953D8-28A1-4BF5-AB04-6884EE950C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9951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33471-429B-44B5-AC1E-F55F0A2ED334}" type="datetimeFigureOut">
              <a:rPr lang="en-GB" smtClean="0"/>
              <a:t>19/07/2021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953D8-28A1-4BF5-AB04-6884EE950C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192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emf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6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Connector 14"/>
          <p:cNvCxnSpPr/>
          <p:nvPr userDrawn="1"/>
        </p:nvCxnSpPr>
        <p:spPr>
          <a:xfrm>
            <a:off x="549310" y="1001487"/>
            <a:ext cx="11169792" cy="0"/>
          </a:xfrm>
          <a:prstGeom prst="line">
            <a:avLst/>
          </a:prstGeom>
          <a:ln w="22225">
            <a:solidFill>
              <a:srgbClr val="9DA09E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7202" y="5910057"/>
            <a:ext cx="751900" cy="571678"/>
          </a:xfrm>
          <a:prstGeom prst="rect">
            <a:avLst/>
          </a:prstGeom>
        </p:spPr>
      </p:pic>
      <p:sp>
        <p:nvSpPr>
          <p:cNvPr id="17" name="Title 7"/>
          <p:cNvSpPr txBox="1">
            <a:spLocks/>
          </p:cNvSpPr>
          <p:nvPr userDrawn="1"/>
        </p:nvSpPr>
        <p:spPr>
          <a:xfrm>
            <a:off x="383977" y="6353475"/>
            <a:ext cx="8883730" cy="235668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400" b="0" i="0" u="none" strike="noStrike" kern="1200" cap="none" spc="0" normalizeH="0" baseline="30000" noProof="0" dirty="0" smtClean="0">
                <a:ln>
                  <a:noFill/>
                </a:ln>
                <a:solidFill>
                  <a:srgbClr val="9DA09E"/>
                </a:solidFill>
                <a:effectLst/>
                <a:uLnTx/>
                <a:uFillTx/>
                <a:latin typeface="Calibri" panose="020F0502020204030204" pitchFamily="34" charset="0"/>
                <a:ea typeface="Titillium" charset="0"/>
                <a:cs typeface="Titillium" charset="0"/>
              </a:rPr>
              <a:t>www.llyfrgell.cymru</a:t>
            </a:r>
          </a:p>
        </p:txBody>
      </p:sp>
    </p:spTree>
    <p:extLst>
      <p:ext uri="{BB962C8B-B14F-4D97-AF65-F5344CB8AC3E}">
        <p14:creationId xmlns:p14="http://schemas.microsoft.com/office/powerpoint/2010/main" val="2024845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Connector 14"/>
          <p:cNvCxnSpPr/>
          <p:nvPr userDrawn="1"/>
        </p:nvCxnSpPr>
        <p:spPr>
          <a:xfrm>
            <a:off x="549310" y="1001487"/>
            <a:ext cx="11169792" cy="0"/>
          </a:xfrm>
          <a:prstGeom prst="line">
            <a:avLst/>
          </a:prstGeom>
          <a:ln w="22225">
            <a:solidFill>
              <a:srgbClr val="9DA09E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7202" y="5910057"/>
            <a:ext cx="751900" cy="571678"/>
          </a:xfrm>
          <a:prstGeom prst="rect">
            <a:avLst/>
          </a:prstGeom>
        </p:spPr>
      </p:pic>
      <p:sp>
        <p:nvSpPr>
          <p:cNvPr id="17" name="Title 7"/>
          <p:cNvSpPr txBox="1">
            <a:spLocks/>
          </p:cNvSpPr>
          <p:nvPr userDrawn="1"/>
        </p:nvSpPr>
        <p:spPr>
          <a:xfrm>
            <a:off x="383977" y="6353475"/>
            <a:ext cx="8883730" cy="235668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400" b="0" i="0" u="none" strike="noStrike" kern="1200" cap="none" spc="0" normalizeH="0" baseline="30000" noProof="0" dirty="0" smtClean="0">
                <a:ln>
                  <a:noFill/>
                </a:ln>
                <a:solidFill>
                  <a:srgbClr val="9DA09E"/>
                </a:solidFill>
                <a:effectLst/>
                <a:uLnTx/>
                <a:uFillTx/>
                <a:latin typeface="Calibri" panose="020F0502020204030204" pitchFamily="34" charset="0"/>
                <a:ea typeface="Titillium" charset="0"/>
                <a:cs typeface="Titillium" charset="0"/>
              </a:rPr>
              <a:t>www.llyfrgell.cymru</a:t>
            </a:r>
          </a:p>
        </p:txBody>
      </p:sp>
    </p:spTree>
    <p:extLst>
      <p:ext uri="{BB962C8B-B14F-4D97-AF65-F5344CB8AC3E}">
        <p14:creationId xmlns:p14="http://schemas.microsoft.com/office/powerpoint/2010/main" val="1247184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Connector 14"/>
          <p:cNvCxnSpPr/>
          <p:nvPr userDrawn="1"/>
        </p:nvCxnSpPr>
        <p:spPr>
          <a:xfrm>
            <a:off x="549310" y="1001487"/>
            <a:ext cx="11169792" cy="0"/>
          </a:xfrm>
          <a:prstGeom prst="line">
            <a:avLst/>
          </a:prstGeom>
          <a:ln w="22225">
            <a:solidFill>
              <a:srgbClr val="9DA09E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7202" y="5910057"/>
            <a:ext cx="751900" cy="571678"/>
          </a:xfrm>
          <a:prstGeom prst="rect">
            <a:avLst/>
          </a:prstGeom>
        </p:spPr>
      </p:pic>
      <p:sp>
        <p:nvSpPr>
          <p:cNvPr id="17" name="Title 7"/>
          <p:cNvSpPr txBox="1">
            <a:spLocks/>
          </p:cNvSpPr>
          <p:nvPr userDrawn="1"/>
        </p:nvSpPr>
        <p:spPr>
          <a:xfrm>
            <a:off x="383977" y="6353475"/>
            <a:ext cx="8883730" cy="235668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400" b="0" i="0" u="none" strike="noStrike" kern="1200" cap="none" spc="0" normalizeH="0" baseline="30000" noProof="0" dirty="0" smtClean="0">
                <a:ln>
                  <a:noFill/>
                </a:ln>
                <a:solidFill>
                  <a:srgbClr val="9DA09E"/>
                </a:solidFill>
                <a:effectLst/>
                <a:uLnTx/>
                <a:uFillTx/>
                <a:latin typeface="Calibri" panose="020F0502020204030204" pitchFamily="34" charset="0"/>
                <a:ea typeface="Titillium" charset="0"/>
                <a:cs typeface="Titillium" charset="0"/>
              </a:rPr>
              <a:t>www.llyfrgell.cymru</a:t>
            </a:r>
          </a:p>
        </p:txBody>
      </p:sp>
    </p:spTree>
    <p:extLst>
      <p:ext uri="{BB962C8B-B14F-4D97-AF65-F5344CB8AC3E}">
        <p14:creationId xmlns:p14="http://schemas.microsoft.com/office/powerpoint/2010/main" val="3667988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Connector 14"/>
          <p:cNvCxnSpPr/>
          <p:nvPr userDrawn="1"/>
        </p:nvCxnSpPr>
        <p:spPr>
          <a:xfrm>
            <a:off x="549310" y="1001487"/>
            <a:ext cx="11169792" cy="0"/>
          </a:xfrm>
          <a:prstGeom prst="line">
            <a:avLst/>
          </a:prstGeom>
          <a:ln w="22225">
            <a:solidFill>
              <a:srgbClr val="9DA09E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7202" y="5910057"/>
            <a:ext cx="751900" cy="571678"/>
          </a:xfrm>
          <a:prstGeom prst="rect">
            <a:avLst/>
          </a:prstGeom>
        </p:spPr>
      </p:pic>
      <p:sp>
        <p:nvSpPr>
          <p:cNvPr id="17" name="Title 7"/>
          <p:cNvSpPr txBox="1">
            <a:spLocks/>
          </p:cNvSpPr>
          <p:nvPr userDrawn="1"/>
        </p:nvSpPr>
        <p:spPr>
          <a:xfrm>
            <a:off x="383977" y="6353475"/>
            <a:ext cx="8883730" cy="235668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400" b="0" i="0" u="none" strike="noStrike" kern="1200" cap="none" spc="0" normalizeH="0" baseline="30000" noProof="0" dirty="0" smtClean="0">
                <a:ln>
                  <a:noFill/>
                </a:ln>
                <a:solidFill>
                  <a:srgbClr val="9DA09E"/>
                </a:solidFill>
                <a:effectLst/>
                <a:uLnTx/>
                <a:uFillTx/>
                <a:latin typeface="Calibri" panose="020F0502020204030204" pitchFamily="34" charset="0"/>
                <a:ea typeface="Titillium" charset="0"/>
                <a:cs typeface="Titillium" charset="0"/>
              </a:rPr>
              <a:t>www.llyfrgell.cymru</a:t>
            </a:r>
          </a:p>
        </p:txBody>
      </p:sp>
    </p:spTree>
    <p:extLst>
      <p:ext uri="{BB962C8B-B14F-4D97-AF65-F5344CB8AC3E}">
        <p14:creationId xmlns:p14="http://schemas.microsoft.com/office/powerpoint/2010/main" val="1957191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Placeholder 14"/>
          <p:cNvSpPr>
            <a:spLocks noGrp="1"/>
          </p:cNvSpPr>
          <p:nvPr>
            <p:ph type="title"/>
          </p:nvPr>
        </p:nvSpPr>
        <p:spPr>
          <a:xfrm>
            <a:off x="544752" y="3956951"/>
            <a:ext cx="8883730" cy="626878"/>
          </a:xfrm>
          <a:prstGeom prst="rect">
            <a:avLst/>
          </a:prstGeom>
        </p:spPr>
        <p:txBody>
          <a:bodyPr vert="horz" wrap="none" lIns="0" tIns="0" rIns="0" bIns="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2" name="Rectangle 1"/>
          <p:cNvSpPr/>
          <p:nvPr userDrawn="1"/>
        </p:nvSpPr>
        <p:spPr>
          <a:xfrm>
            <a:off x="0" y="1"/>
            <a:ext cx="12192000" cy="1551709"/>
          </a:xfrm>
          <a:prstGeom prst="rect">
            <a:avLst/>
          </a:prstGeom>
          <a:solidFill>
            <a:srgbClr val="E4E5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1551709"/>
            <a:ext cx="12192000" cy="5306291"/>
          </a:xfrm>
          <a:prstGeom prst="rect">
            <a:avLst/>
          </a:prstGeom>
          <a:solidFill>
            <a:srgbClr val="DB32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sp>
        <p:nvSpPr>
          <p:cNvPr id="8" name="Title 7"/>
          <p:cNvSpPr txBox="1">
            <a:spLocks/>
          </p:cNvSpPr>
          <p:nvPr userDrawn="1"/>
        </p:nvSpPr>
        <p:spPr>
          <a:xfrm>
            <a:off x="383977" y="6353475"/>
            <a:ext cx="8883730" cy="235668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400" b="0" i="0" u="none" strike="noStrike" kern="1200" cap="none" spc="0" normalizeH="0" baseline="3000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Titillium" charset="0"/>
                <a:cs typeface="Titillium" charset="0"/>
              </a:rPr>
              <a:t>www.llyfrgell.cymru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5397" y="6054292"/>
            <a:ext cx="1824660" cy="49879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761" y="382980"/>
            <a:ext cx="6120729" cy="764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8821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1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F19C857D-1DD2-884A-883F-46BA2DD4D48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7/19/2021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1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3D0E212D-AA57-9144-9775-79CCE8C539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Placeholder 1"/>
          <p:cNvSpPr txBox="1">
            <a:spLocks/>
          </p:cNvSpPr>
          <p:nvPr/>
        </p:nvSpPr>
        <p:spPr>
          <a:xfrm>
            <a:off x="838201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dirty="0">
                <a:solidFill>
                  <a:prstClr val="black"/>
                </a:solidFill>
              </a:rPr>
              <a:t>Click to edit Master title style</a:t>
            </a:r>
          </a:p>
        </p:txBody>
      </p:sp>
      <p:sp>
        <p:nvSpPr>
          <p:cNvPr id="8" name="Text Placeholder 2"/>
          <p:cNvSpPr txBox="1">
            <a:spLocks/>
          </p:cNvSpPr>
          <p:nvPr/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prstClr val="black"/>
                </a:solidFill>
              </a:rPr>
              <a:t>Click to edit Master text styles</a:t>
            </a:r>
          </a:p>
          <a:p>
            <a:pPr lvl="1"/>
            <a:r>
              <a:rPr lang="en-US" sz="2400" dirty="0">
                <a:solidFill>
                  <a:prstClr val="black"/>
                </a:solidFill>
              </a:rPr>
              <a:t>Second level</a:t>
            </a:r>
          </a:p>
          <a:p>
            <a:pPr lvl="2"/>
            <a:r>
              <a:rPr lang="en-US" sz="2000" dirty="0">
                <a:solidFill>
                  <a:prstClr val="black"/>
                </a:solidFill>
              </a:rPr>
              <a:t>Third level</a:t>
            </a:r>
          </a:p>
          <a:p>
            <a:pPr lvl="3"/>
            <a:r>
              <a:rPr lang="en-US" sz="1800" dirty="0">
                <a:solidFill>
                  <a:prstClr val="black"/>
                </a:solidFill>
              </a:rPr>
              <a:t>Fourth level</a:t>
            </a:r>
          </a:p>
          <a:p>
            <a:pPr lvl="4"/>
            <a:r>
              <a:rPr lang="en-US" sz="1800" dirty="0">
                <a:solidFill>
                  <a:prstClr val="black"/>
                </a:solidFill>
              </a:rPr>
              <a:t>Fifth level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4E5E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sz="1800" dirty="0">
              <a:solidFill>
                <a:prstClr val="white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549309" y="1001487"/>
            <a:ext cx="11169792" cy="0"/>
          </a:xfrm>
          <a:prstGeom prst="line">
            <a:avLst/>
          </a:prstGeom>
          <a:ln w="22225">
            <a:solidFill>
              <a:srgbClr val="9DA09E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7203" y="5910057"/>
            <a:ext cx="751900" cy="571678"/>
          </a:xfrm>
          <a:prstGeom prst="rect">
            <a:avLst/>
          </a:prstGeom>
        </p:spPr>
      </p:pic>
      <p:sp>
        <p:nvSpPr>
          <p:cNvPr id="12" name="Title 7"/>
          <p:cNvSpPr txBox="1">
            <a:spLocks/>
          </p:cNvSpPr>
          <p:nvPr/>
        </p:nvSpPr>
        <p:spPr>
          <a:xfrm>
            <a:off x="383977" y="6353475"/>
            <a:ext cx="8883731" cy="235668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400" baseline="30000" dirty="0">
                <a:solidFill>
                  <a:srgbClr val="9DA09E"/>
                </a:solidFill>
                <a:latin typeface="Calibri" panose="020F0502020204030204" pitchFamily="34" charset="0"/>
                <a:ea typeface="Titillium" charset="0"/>
                <a:cs typeface="Titillium" charset="0"/>
              </a:rPr>
              <a:t>www.llyfrgell.cymru</a:t>
            </a:r>
          </a:p>
        </p:txBody>
      </p:sp>
    </p:spTree>
    <p:extLst>
      <p:ext uri="{BB962C8B-B14F-4D97-AF65-F5344CB8AC3E}">
        <p14:creationId xmlns:p14="http://schemas.microsoft.com/office/powerpoint/2010/main" val="2806077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5" r:id="rId3"/>
    <p:sldLayoutId id="2147483676" r:id="rId4"/>
    <p:sldLayoutId id="2147483677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5828FD-3555-4E53-8EA0-F66CE201AF8D}" type="datetimeFigureOut">
              <a:rPr lang="en-GB" smtClean="0"/>
              <a:t>19/07/2021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79A4FE-FFEB-4EE1-A660-721C4A5EAD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4310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Saving the Bits Programme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Sally McInnes, Head of Unique Collections</a:t>
            </a:r>
            <a:br>
              <a:rPr lang="en-US" dirty="0" smtClean="0"/>
            </a:br>
            <a:r>
              <a:rPr lang="en-US" dirty="0" smtClean="0"/>
              <a:t>and Collection Care</a:t>
            </a:r>
            <a:br>
              <a:rPr lang="en-US" dirty="0" smtClean="0"/>
            </a:br>
            <a:r>
              <a:rPr lang="en-US" dirty="0" smtClean="0"/>
              <a:t>2021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84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Types of metadata</a:t>
            </a:r>
          </a:p>
          <a:p>
            <a:pPr lvl="1"/>
            <a:r>
              <a:rPr lang="en-GB" dirty="0" smtClean="0"/>
              <a:t>Descriptive: title, creator, date</a:t>
            </a:r>
          </a:p>
          <a:p>
            <a:pPr lvl="1"/>
            <a:r>
              <a:rPr lang="en-GB" dirty="0" smtClean="0"/>
              <a:t>Structural: how things relate to each other</a:t>
            </a:r>
          </a:p>
          <a:p>
            <a:pPr lvl="1"/>
            <a:r>
              <a:rPr lang="en-GB" dirty="0" smtClean="0"/>
              <a:t>Administrative: rights, preservation </a:t>
            </a:r>
          </a:p>
          <a:p>
            <a:r>
              <a:rPr lang="en-GB" dirty="0" smtClean="0"/>
              <a:t>Sources of metadata</a:t>
            </a:r>
          </a:p>
          <a:p>
            <a:pPr lvl="1"/>
            <a:r>
              <a:rPr lang="en-GB" dirty="0" smtClean="0"/>
              <a:t>Documentation created with transfer</a:t>
            </a:r>
          </a:p>
          <a:p>
            <a:pPr lvl="1"/>
            <a:r>
              <a:rPr lang="en-GB" dirty="0" smtClean="0"/>
              <a:t>Created automatically and embedded</a:t>
            </a:r>
          </a:p>
          <a:p>
            <a:pPr lvl="1"/>
            <a:r>
              <a:rPr lang="en-GB" dirty="0" smtClean="0"/>
              <a:t>Extracted by tools</a:t>
            </a:r>
          </a:p>
          <a:p>
            <a:r>
              <a:rPr lang="en-GB" dirty="0" smtClean="0"/>
              <a:t>Use of metadata</a:t>
            </a:r>
          </a:p>
          <a:p>
            <a:pPr lvl="1"/>
            <a:r>
              <a:rPr lang="en-GB" dirty="0" smtClean="0"/>
              <a:t>Intellectual control</a:t>
            </a:r>
          </a:p>
          <a:p>
            <a:pPr lvl="1"/>
            <a:r>
              <a:rPr lang="en-GB" dirty="0" smtClean="0"/>
              <a:t>Management and access</a:t>
            </a:r>
          </a:p>
          <a:p>
            <a:pPr lvl="1"/>
            <a:r>
              <a:rPr lang="en-GB" dirty="0" smtClean="0"/>
              <a:t>Preservation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Spotlight on Metadata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115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 smtClean="0"/>
              <a:t>Dublin Core</a:t>
            </a:r>
          </a:p>
          <a:p>
            <a:r>
              <a:rPr lang="en-GB" dirty="0" smtClean="0"/>
              <a:t>Technical metadata standards – PREMIS </a:t>
            </a:r>
          </a:p>
          <a:p>
            <a:r>
              <a:rPr lang="en-GB" dirty="0" smtClean="0"/>
              <a:t>ISAD(G)</a:t>
            </a:r>
          </a:p>
          <a:p>
            <a:pPr lvl="1"/>
            <a:r>
              <a:rPr lang="en-GB" dirty="0" smtClean="0"/>
              <a:t>Identity</a:t>
            </a:r>
            <a:endParaRPr lang="en-GB" dirty="0"/>
          </a:p>
          <a:p>
            <a:pPr lvl="1"/>
            <a:r>
              <a:rPr lang="en-GB" dirty="0" smtClean="0"/>
              <a:t>Context</a:t>
            </a:r>
          </a:p>
          <a:p>
            <a:pPr lvl="1"/>
            <a:r>
              <a:rPr lang="en-GB" dirty="0" smtClean="0"/>
              <a:t>Content</a:t>
            </a:r>
          </a:p>
          <a:p>
            <a:pPr lvl="1"/>
            <a:r>
              <a:rPr lang="en-GB" dirty="0" smtClean="0"/>
              <a:t>Access and Use </a:t>
            </a:r>
          </a:p>
          <a:p>
            <a:pPr lvl="1"/>
            <a:r>
              <a:rPr lang="en-GB" dirty="0" smtClean="0"/>
              <a:t>Allied materials</a:t>
            </a:r>
          </a:p>
          <a:p>
            <a:pPr lvl="1"/>
            <a:r>
              <a:rPr lang="en-GB" dirty="0" smtClean="0"/>
              <a:t>Notes</a:t>
            </a:r>
          </a:p>
          <a:p>
            <a:pPr lvl="1"/>
            <a:endParaRPr lang="en-GB" dirty="0"/>
          </a:p>
          <a:p>
            <a:pPr lvl="1"/>
            <a:r>
              <a:rPr lang="en-GB" dirty="0" smtClean="0"/>
              <a:t>How much do you need and where to put it?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Metadata standards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8196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Metadata in photographs  </a:t>
            </a:r>
            <a:endParaRPr lang="en-US" dirty="0"/>
          </a:p>
        </p:txBody>
      </p:sp>
      <p:pic>
        <p:nvPicPr>
          <p:cNvPr id="1026" name="Picture 2" descr="https://ukc-powerpoint.officeapps.live.com/pods/GetClipboardImage.ashx?Id=0bbe7147-f0ca-4cc0-adb0-e0d3747f2e2d&amp;DC=GUK3&amp;pkey=1a122fdd-80fb-4258-af36-14b4d99a49f2&amp;wdwaccluster=GUK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970" y="1168843"/>
            <a:ext cx="8891323" cy="5001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93311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Embedded data</a:t>
            </a:r>
            <a:endParaRPr lang="en-US" dirty="0"/>
          </a:p>
        </p:txBody>
      </p:sp>
      <p:pic>
        <p:nvPicPr>
          <p:cNvPr id="2050" name="Picture 2" descr="https://ukc-powerpoint.officeapps.live.com/pods/GetClipboardImage.ashx?Id=5a57eb69-53c2-4481-bd44-30fbf2839423&amp;DC=GUK3&amp;pkey=70f7151f-b7bb-43a5-9803-1937d9479da0&amp;wdwaccluster=GUK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153" y="1728788"/>
            <a:ext cx="8729541" cy="4910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84694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 smtClean="0"/>
              <a:t>Consider metadata information required </a:t>
            </a:r>
          </a:p>
          <a:p>
            <a:r>
              <a:rPr lang="en-GB" dirty="0" smtClean="0"/>
              <a:t>Check that documentation is in place for transfer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Preparation for next session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9639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0627" y="133315"/>
            <a:ext cx="9144282" cy="773553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n-US" dirty="0" smtClean="0"/>
              <a:t>Session 3: </a:t>
            </a:r>
            <a:r>
              <a:rPr lang="en-GB" dirty="0"/>
              <a:t>: Managing the transfer  of digital content to the archive</a:t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Feedback from last session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 smtClean="0"/>
              <a:t>Actions prior to transfer </a:t>
            </a:r>
            <a:endParaRPr lang="en-US" dirty="0"/>
          </a:p>
          <a:p>
            <a:r>
              <a:rPr lang="en-GB" dirty="0" smtClean="0"/>
              <a:t>Transfer actions</a:t>
            </a:r>
            <a:endParaRPr lang="en-US" dirty="0"/>
          </a:p>
          <a:p>
            <a:r>
              <a:rPr lang="en-GB" dirty="0" smtClean="0"/>
              <a:t>Transfer methods </a:t>
            </a:r>
            <a:endParaRPr lang="en-US" dirty="0"/>
          </a:p>
          <a:p>
            <a:r>
              <a:rPr lang="en-GB" dirty="0" smtClean="0"/>
              <a:t>Actions on receipt </a:t>
            </a:r>
          </a:p>
          <a:p>
            <a:r>
              <a:rPr lang="en-GB" dirty="0" smtClean="0"/>
              <a:t>Manual and automated accession workflows</a:t>
            </a:r>
            <a:endParaRPr lang="en-US" dirty="0"/>
          </a:p>
          <a:p>
            <a:r>
              <a:rPr lang="en-GB" dirty="0"/>
              <a:t> </a:t>
            </a:r>
            <a:r>
              <a:rPr lang="en-GB" dirty="0" smtClean="0"/>
              <a:t>Focus on metadata </a:t>
            </a:r>
          </a:p>
          <a:p>
            <a:r>
              <a:rPr lang="en-GB" dirty="0" smtClean="0"/>
              <a:t>Preparation for next session </a:t>
            </a:r>
            <a:endParaRPr lang="en-GB" sz="2800" dirty="0" smtClean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GB" sz="28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GB" sz="28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endParaRPr lang="en-US" sz="3200" dirty="0"/>
          </a:p>
          <a:p>
            <a:endParaRPr lang="en-US" sz="3400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5988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952621161"/>
              </p:ext>
            </p:extLst>
          </p:nvPr>
        </p:nvGraphicFramePr>
        <p:xfrm>
          <a:off x="6006898" y="195349"/>
          <a:ext cx="5514975" cy="6400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014153" y="2333920"/>
            <a:ext cx="452212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Path to True Data </a:t>
            </a:r>
            <a:endParaRPr kumimoji="0" lang="en-GB" sz="6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07257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>
          <a:xfrm>
            <a:off x="545123" y="1380392"/>
            <a:ext cx="11164896" cy="4032844"/>
          </a:xfrm>
        </p:spPr>
        <p:txBody>
          <a:bodyPr>
            <a:normAutofit lnSpcReduction="10000"/>
          </a:bodyPr>
          <a:lstStyle/>
          <a:p>
            <a:endParaRPr lang="en-GB" sz="1800" dirty="0"/>
          </a:p>
          <a:p>
            <a:r>
              <a:rPr lang="en-GB" sz="1800" dirty="0" smtClean="0"/>
              <a:t>Variety of data sources: individuals, organisations, harvesting, </a:t>
            </a:r>
            <a:r>
              <a:rPr lang="en-GB" sz="1800" dirty="0" smtClean="0"/>
              <a:t>API specifications</a:t>
            </a:r>
            <a:endParaRPr lang="en-GB" sz="1800" dirty="0" smtClean="0"/>
          </a:p>
          <a:p>
            <a:r>
              <a:rPr lang="en-GB" sz="1800" dirty="0" smtClean="0"/>
              <a:t>Provide guidance for data management</a:t>
            </a:r>
          </a:p>
          <a:p>
            <a:r>
              <a:rPr lang="en-GB" sz="1800" dirty="0" smtClean="0"/>
              <a:t>Where possible, communicate with depositor/donator</a:t>
            </a:r>
          </a:p>
          <a:p>
            <a:endParaRPr lang="en-GB" sz="1800" dirty="0" smtClean="0"/>
          </a:p>
          <a:p>
            <a:pPr lvl="1"/>
            <a:r>
              <a:rPr lang="en-GB" dirty="0" smtClean="0"/>
              <a:t>Identify </a:t>
            </a:r>
            <a:r>
              <a:rPr lang="en-GB" dirty="0"/>
              <a:t>what you want to save and where it is </a:t>
            </a:r>
          </a:p>
          <a:p>
            <a:pPr lvl="1"/>
            <a:r>
              <a:rPr lang="en-GB" dirty="0"/>
              <a:t>Name and organise files appropriately </a:t>
            </a:r>
          </a:p>
          <a:p>
            <a:pPr lvl="1"/>
            <a:r>
              <a:rPr lang="en-GB" dirty="0"/>
              <a:t>Fill in metadata information</a:t>
            </a:r>
          </a:p>
          <a:p>
            <a:pPr lvl="1"/>
            <a:r>
              <a:rPr lang="en-GB" dirty="0"/>
              <a:t>Save in recommended file formats</a:t>
            </a:r>
          </a:p>
          <a:p>
            <a:pPr lvl="1"/>
            <a:r>
              <a:rPr lang="en-GB" dirty="0"/>
              <a:t>Back up regularly  - cloud, external hard drives</a:t>
            </a:r>
          </a:p>
          <a:p>
            <a:pPr lvl="1"/>
            <a:r>
              <a:rPr lang="en-GB" dirty="0"/>
              <a:t>Keep an eye on the hardware and software (remember the Siena!)</a:t>
            </a:r>
          </a:p>
          <a:p>
            <a:pPr lvl="1"/>
            <a:r>
              <a:rPr lang="en-GB" dirty="0"/>
              <a:t>Ensure ant-virus software is up to date</a:t>
            </a:r>
          </a:p>
          <a:p>
            <a:pPr lvl="1"/>
            <a:r>
              <a:rPr lang="en-GB" dirty="0"/>
              <a:t>Protect data </a:t>
            </a:r>
            <a:endParaRPr lang="en-US" dirty="0"/>
          </a:p>
          <a:p>
            <a:endParaRPr lang="en-GB" sz="1800" dirty="0" smtClean="0"/>
          </a:p>
          <a:p>
            <a:endParaRPr lang="en-GB" sz="18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Actions prior to transfer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580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 smtClean="0"/>
              <a:t>Provide list of contents and description using the Digital Accessions form </a:t>
            </a:r>
          </a:p>
          <a:p>
            <a:r>
              <a:rPr lang="en-GB" dirty="0" smtClean="0"/>
              <a:t>Save in a structured way and delete unnecessary files</a:t>
            </a:r>
          </a:p>
          <a:p>
            <a:r>
              <a:rPr lang="en-GB" dirty="0" smtClean="0"/>
              <a:t>Save in recommended file formats</a:t>
            </a:r>
          </a:p>
          <a:p>
            <a:r>
              <a:rPr lang="en-GB" dirty="0" smtClean="0"/>
              <a:t>Complete deposit/donation form indicating ownership, rights, return of source</a:t>
            </a:r>
          </a:p>
          <a:p>
            <a:r>
              <a:rPr lang="en-GB" dirty="0" smtClean="0"/>
              <a:t>Avoid using protection measures </a:t>
            </a:r>
          </a:p>
          <a:p>
            <a:endParaRPr lang="en-GB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Transfer actions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5367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1490100" y="1343770"/>
            <a:ext cx="8552070" cy="481054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Digital Material Transfer Form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4519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 smtClean="0"/>
              <a:t>Using Exactly which enables creation of Bag with metadata and Checksum</a:t>
            </a:r>
          </a:p>
          <a:p>
            <a:r>
              <a:rPr lang="en-GB" dirty="0" smtClean="0"/>
              <a:t>Hand held / portable media</a:t>
            </a:r>
          </a:p>
          <a:p>
            <a:r>
              <a:rPr lang="en-GB" dirty="0" smtClean="0"/>
              <a:t>Web Transfer/Dropbox</a:t>
            </a:r>
          </a:p>
          <a:p>
            <a:r>
              <a:rPr lang="en-GB" dirty="0" smtClean="0"/>
              <a:t>Email </a:t>
            </a:r>
            <a:endParaRPr lang="en-GB" dirty="0" smtClean="0"/>
          </a:p>
          <a:p>
            <a:r>
              <a:rPr lang="en-GB" dirty="0" smtClean="0"/>
              <a:t>API</a:t>
            </a:r>
            <a:endParaRPr lang="en-GB" dirty="0" smtClean="0"/>
          </a:p>
          <a:p>
            <a:endParaRPr lang="en-GB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Transfer methods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69194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GB" dirty="0"/>
              <a:t>Create directories for the content and the </a:t>
            </a:r>
            <a:r>
              <a:rPr lang="en-GB" dirty="0" smtClean="0"/>
              <a:t>metadata</a:t>
            </a:r>
          </a:p>
          <a:p>
            <a:pPr lvl="0"/>
            <a:r>
              <a:rPr lang="en-GB" dirty="0" smtClean="0"/>
              <a:t>Virus check </a:t>
            </a:r>
          </a:p>
          <a:p>
            <a:pPr lvl="0"/>
            <a:r>
              <a:rPr lang="en-GB" dirty="0" smtClean="0"/>
              <a:t>Copy </a:t>
            </a:r>
            <a:r>
              <a:rPr lang="en-GB" dirty="0"/>
              <a:t>using </a:t>
            </a:r>
            <a:r>
              <a:rPr lang="en-GB" dirty="0" err="1"/>
              <a:t>Teracopy</a:t>
            </a:r>
            <a:r>
              <a:rPr lang="en-GB" dirty="0"/>
              <a:t> and checksums created by </a:t>
            </a:r>
            <a:r>
              <a:rPr lang="en-GB" dirty="0" err="1"/>
              <a:t>Teracopy</a:t>
            </a:r>
            <a:r>
              <a:rPr lang="en-GB" dirty="0"/>
              <a:t> to ensure that identical copies are </a:t>
            </a:r>
            <a:r>
              <a:rPr lang="en-GB"/>
              <a:t>made </a:t>
            </a:r>
            <a:endParaRPr lang="en-GB" smtClean="0"/>
          </a:p>
          <a:p>
            <a:pPr lvl="0"/>
            <a:r>
              <a:rPr lang="en-GB" smtClean="0"/>
              <a:t>Run </a:t>
            </a:r>
            <a:r>
              <a:rPr lang="en-GB" dirty="0"/>
              <a:t>through DROID to identify file format </a:t>
            </a:r>
            <a:endParaRPr lang="en-GB" dirty="0" smtClean="0"/>
          </a:p>
          <a:p>
            <a:pPr lvl="0"/>
            <a:r>
              <a:rPr lang="en-GB" dirty="0" smtClean="0"/>
              <a:t>Give a reference number/title to copied content </a:t>
            </a:r>
            <a:endParaRPr lang="en-GB" dirty="0"/>
          </a:p>
          <a:p>
            <a:pPr lvl="0"/>
            <a:r>
              <a:rPr lang="en-GB" dirty="0"/>
              <a:t>Export as CSV file and save as metadata </a:t>
            </a:r>
            <a:r>
              <a:rPr lang="en-GB" dirty="0" smtClean="0"/>
              <a:t>file</a:t>
            </a:r>
          </a:p>
          <a:p>
            <a:pPr lvl="0"/>
            <a:r>
              <a:rPr lang="en-GB" dirty="0" smtClean="0"/>
              <a:t>Give metadata file related number to ensure linkage </a:t>
            </a:r>
            <a:endParaRPr lang="en-GB" dirty="0"/>
          </a:p>
          <a:p>
            <a:pPr lvl="0"/>
            <a:r>
              <a:rPr lang="en-GB" dirty="0"/>
              <a:t>Compare </a:t>
            </a:r>
            <a:r>
              <a:rPr lang="en-GB" dirty="0" err="1"/>
              <a:t>Teracopy</a:t>
            </a:r>
            <a:r>
              <a:rPr lang="en-GB" dirty="0"/>
              <a:t> and DROID checksums to ensure identical </a:t>
            </a:r>
          </a:p>
          <a:p>
            <a:pPr lvl="0"/>
            <a:r>
              <a:rPr lang="en-GB" dirty="0"/>
              <a:t>Run fixity for monitoring and reporting on stored files: schedule reporting and lists contents</a:t>
            </a:r>
          </a:p>
          <a:p>
            <a:pPr lvl="0"/>
            <a:r>
              <a:rPr lang="en-GB" dirty="0"/>
              <a:t>Validate with </a:t>
            </a:r>
            <a:r>
              <a:rPr lang="en-GB" dirty="0" err="1"/>
              <a:t>Jhove</a:t>
            </a:r>
            <a:r>
              <a:rPr lang="en-GB" dirty="0"/>
              <a:t> which gives summary of number of files and their types </a:t>
            </a:r>
          </a:p>
          <a:p>
            <a:pPr lvl="0"/>
            <a:r>
              <a:rPr lang="en-GB" dirty="0"/>
              <a:t>Put the Digital Accession form in the metadata folder </a:t>
            </a:r>
            <a:endParaRPr lang="en-GB" dirty="0" smtClean="0"/>
          </a:p>
          <a:p>
            <a:pPr lvl="0"/>
            <a:r>
              <a:rPr lang="en-GB" dirty="0" smtClean="0"/>
              <a:t>Add the asset to the digital content audit form with identity information  </a:t>
            </a:r>
            <a:endParaRPr lang="en-GB" dirty="0"/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Actions on receipt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62176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 smtClean="0"/>
              <a:t>Videos show the same process from the source to verification</a:t>
            </a:r>
          </a:p>
          <a:p>
            <a:r>
              <a:rPr lang="en-GB" dirty="0" smtClean="0"/>
              <a:t>Differences in process</a:t>
            </a:r>
          </a:p>
          <a:p>
            <a:r>
              <a:rPr lang="en-GB" dirty="0" smtClean="0"/>
              <a:t>Alma is library management system and all accessions provided with unique </a:t>
            </a:r>
            <a:r>
              <a:rPr lang="en-GB" dirty="0" err="1" smtClean="0"/>
              <a:t>numbr</a:t>
            </a:r>
            <a:r>
              <a:rPr lang="en-GB" dirty="0" smtClean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Manual and Archivematica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3354856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LW Powerpoint 2018 calibri TEMPLATE.potx" id="{414E1406-E2A5-4A57-B810-B853E6C0A25E}" vid="{69533333-2F02-411A-988F-2A2D1A1E66A1}"/>
    </a:ext>
  </a:extLst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LW Powerpoint 2018 calibri TEMPLATE.potx" id="{414E1406-E2A5-4A57-B810-B853E6C0A25E}" vid="{69533333-2F02-411A-988F-2A2D1A1E66A1}"/>
    </a:ext>
  </a:extLst>
</a:theme>
</file>

<file path=ppt/theme/theme3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LW Powerpoint 2018 calibri TEMPLATE.potx" id="{414E1406-E2A5-4A57-B810-B853E6C0A25E}" vid="{69533333-2F02-411A-988F-2A2D1A1E66A1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LW Powerpoint 2018 calibri TEMPLATE.potx" id="{414E1406-E2A5-4A57-B810-B853E6C0A25E}" vid="{69533333-2F02-411A-988F-2A2D1A1E66A1}"/>
    </a:ext>
  </a:extLst>
</a:theme>
</file>

<file path=ppt/theme/theme5.xml><?xml version="1.0" encoding="utf-8"?>
<a:theme xmlns:a="http://schemas.openxmlformats.org/drawingml/2006/main" name="Four Cymru presentation template">
  <a:themeElements>
    <a:clrScheme name="Four">
      <a:dk1>
        <a:srgbClr val="000000"/>
      </a:dk1>
      <a:lt1>
        <a:sysClr val="window" lastClr="FFFFFF"/>
      </a:lt1>
      <a:dk2>
        <a:srgbClr val="573354"/>
      </a:dk2>
      <a:lt2>
        <a:srgbClr val="F2F2F2"/>
      </a:lt2>
      <a:accent1>
        <a:srgbClr val="573354"/>
      </a:accent1>
      <a:accent2>
        <a:srgbClr val="F0D26E"/>
      </a:accent2>
      <a:accent3>
        <a:srgbClr val="B2DBD2"/>
      </a:accent3>
      <a:accent4>
        <a:srgbClr val="858288"/>
      </a:accent4>
      <a:accent5>
        <a:srgbClr val="53284F"/>
      </a:accent5>
      <a:accent6>
        <a:srgbClr val="858288"/>
      </a:accent6>
      <a:hlink>
        <a:srgbClr val="53284F"/>
      </a:hlink>
      <a:folHlink>
        <a:srgbClr val="53284F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NLW Powerpoint 2018 calibri TEMPLATE.potx" id="{414E1406-E2A5-4A57-B810-B853E6C0A25E}" vid="{D53B6245-39EC-48A2-AF44-0B83CC1E52DD}"/>
    </a:ext>
  </a:extLst>
</a:theme>
</file>

<file path=ppt/theme/theme6.xml><?xml version="1.0" encoding="utf-8"?>
<a:theme xmlns:a="http://schemas.openxmlformats.org/drawingml/2006/main" name="4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LW Powerpoint 2018 calibri TEMPLATE.potx" id="{414E1406-E2A5-4A57-B810-B853E6C0A25E}" vid="{B9D6CC1F-2ABE-4042-B118-9F3603C07641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1762</TotalTime>
  <Words>552</Words>
  <Application>Microsoft Office PowerPoint</Application>
  <PresentationFormat>Widescreen</PresentationFormat>
  <Paragraphs>107</Paragraphs>
  <Slides>14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14</vt:i4>
      </vt:variant>
    </vt:vector>
  </HeadingPairs>
  <TitlesOfParts>
    <vt:vector size="27" baseType="lpstr">
      <vt:lpstr>Arial</vt:lpstr>
      <vt:lpstr>Calibri</vt:lpstr>
      <vt:lpstr>Calibri Light</vt:lpstr>
      <vt:lpstr>Georgia</vt:lpstr>
      <vt:lpstr>Times New Roman</vt:lpstr>
      <vt:lpstr>Titillium</vt:lpstr>
      <vt:lpstr>Custom Design</vt:lpstr>
      <vt:lpstr>1_Custom Design</vt:lpstr>
      <vt:lpstr>2_Custom Design</vt:lpstr>
      <vt:lpstr>3_Custom Design</vt:lpstr>
      <vt:lpstr>Four Cymru presentation template</vt:lpstr>
      <vt:lpstr>4_Custom Design</vt:lpstr>
      <vt:lpstr>Office Theme</vt:lpstr>
      <vt:lpstr>Saving the Bits Programme Sally McInnes, Head of Unique Collections and Collection Care 2021 </vt:lpstr>
      <vt:lpstr>Session 3: : Managing the transfer  of digital content to the archive  </vt:lpstr>
      <vt:lpstr>PowerPoint Presentation</vt:lpstr>
      <vt:lpstr>Actions prior to transfer </vt:lpstr>
      <vt:lpstr>Transfer actions</vt:lpstr>
      <vt:lpstr>Digital Material Transfer Form </vt:lpstr>
      <vt:lpstr>Transfer methods </vt:lpstr>
      <vt:lpstr>Actions on receipt </vt:lpstr>
      <vt:lpstr>Manual and Archivematica </vt:lpstr>
      <vt:lpstr>Spotlight on Metadata</vt:lpstr>
      <vt:lpstr>Metadata standards</vt:lpstr>
      <vt:lpstr>Metadata in photographs  </vt:lpstr>
      <vt:lpstr>Embedded data</vt:lpstr>
      <vt:lpstr>Preparation for next session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staff</dc:creator>
  <cp:lastModifiedBy>Sally McInnes</cp:lastModifiedBy>
  <cp:revision>116</cp:revision>
  <cp:lastPrinted>2021-07-15T11:46:13Z</cp:lastPrinted>
  <dcterms:created xsi:type="dcterms:W3CDTF">2021-03-12T14:38:23Z</dcterms:created>
  <dcterms:modified xsi:type="dcterms:W3CDTF">2021-07-19T10:12:44Z</dcterms:modified>
</cp:coreProperties>
</file>